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7" r:id="rId1"/>
    <p:sldMasterId id="2147483648" r:id="rId2"/>
  </p:sldMasterIdLst>
  <p:notesMasterIdLst>
    <p:notesMasterId r:id="rId67"/>
  </p:notesMasterIdLst>
  <p:sldIdLst>
    <p:sldId id="256" r:id="rId3"/>
    <p:sldId id="257" r:id="rId4"/>
    <p:sldId id="260" r:id="rId5"/>
    <p:sldId id="297" r:id="rId6"/>
    <p:sldId id="258" r:id="rId7"/>
    <p:sldId id="259" r:id="rId8"/>
    <p:sldId id="296" r:id="rId9"/>
    <p:sldId id="261" r:id="rId10"/>
    <p:sldId id="295" r:id="rId11"/>
    <p:sldId id="262" r:id="rId12"/>
    <p:sldId id="263" r:id="rId13"/>
    <p:sldId id="264" r:id="rId14"/>
    <p:sldId id="265" r:id="rId15"/>
    <p:sldId id="298" r:id="rId16"/>
    <p:sldId id="266" r:id="rId17"/>
    <p:sldId id="299" r:id="rId18"/>
    <p:sldId id="300" r:id="rId19"/>
    <p:sldId id="301" r:id="rId20"/>
    <p:sldId id="302" r:id="rId21"/>
    <p:sldId id="272" r:id="rId22"/>
    <p:sldId id="318" r:id="rId23"/>
    <p:sldId id="273" r:id="rId24"/>
    <p:sldId id="322" r:id="rId25"/>
    <p:sldId id="323" r:id="rId26"/>
    <p:sldId id="278" r:id="rId27"/>
    <p:sldId id="325" r:id="rId28"/>
    <p:sldId id="326" r:id="rId29"/>
    <p:sldId id="287" r:id="rId30"/>
    <p:sldId id="327" r:id="rId31"/>
    <p:sldId id="305" r:id="rId32"/>
    <p:sldId id="306" r:id="rId33"/>
    <p:sldId id="307" r:id="rId34"/>
    <p:sldId id="308" r:id="rId35"/>
    <p:sldId id="309" r:id="rId36"/>
    <p:sldId id="310" r:id="rId37"/>
    <p:sldId id="313" r:id="rId38"/>
    <p:sldId id="314" r:id="rId39"/>
    <p:sldId id="315" r:id="rId40"/>
    <p:sldId id="328" r:id="rId41"/>
    <p:sldId id="329" r:id="rId42"/>
    <p:sldId id="330" r:id="rId43"/>
    <p:sldId id="331" r:id="rId44"/>
    <p:sldId id="349" r:id="rId45"/>
    <p:sldId id="336" r:id="rId46"/>
    <p:sldId id="337" r:id="rId47"/>
    <p:sldId id="338" r:id="rId48"/>
    <p:sldId id="339" r:id="rId49"/>
    <p:sldId id="340" r:id="rId50"/>
    <p:sldId id="341" r:id="rId51"/>
    <p:sldId id="342" r:id="rId52"/>
    <p:sldId id="343" r:id="rId53"/>
    <p:sldId id="344" r:id="rId54"/>
    <p:sldId id="345" r:id="rId55"/>
    <p:sldId id="346" r:id="rId56"/>
    <p:sldId id="347" r:id="rId57"/>
    <p:sldId id="350" r:id="rId58"/>
    <p:sldId id="360" r:id="rId59"/>
    <p:sldId id="352" r:id="rId60"/>
    <p:sldId id="353" r:id="rId61"/>
    <p:sldId id="354" r:id="rId62"/>
    <p:sldId id="355" r:id="rId63"/>
    <p:sldId id="356" r:id="rId64"/>
    <p:sldId id="357" r:id="rId65"/>
    <p:sldId id="359" r:id="rId66"/>
  </p:sldIdLst>
  <p:sldSz cx="9144000" cy="5143500" type="screen16x9"/>
  <p:notesSz cx="6858000" cy="9144000"/>
  <p:embeddedFontLst>
    <p:embeddedFont>
      <p:font typeface="Calibri" panose="020F0502020204030204" pitchFamily="34" charset="0"/>
      <p:regular r:id="rId68"/>
      <p:bold r:id="rId69"/>
      <p:italic r:id="rId70"/>
      <p:boldItalic r:id="rId71"/>
    </p:embeddedFont>
    <p:embeddedFont>
      <p:font typeface="Calibri Light" panose="020F0302020204030204" pitchFamily="34" charset="0"/>
      <p:regular r:id="rId72"/>
      <p:italic r:id="rId73"/>
    </p:embeddedFont>
    <p:embeddedFont>
      <p:font typeface="Frank Ruhl Libre" pitchFamily="2" charset="-79"/>
      <p:regular r:id="rId74"/>
      <p:bold r:id="rId75"/>
    </p:embeddedFont>
    <p:embeddedFont>
      <p:font typeface="Frank Ruhl Libre Light" pitchFamily="2" charset="-79"/>
      <p:regular r:id="rId76"/>
      <p:bold r:id="rId77"/>
    </p:embeddedFont>
    <p:embeddedFont>
      <p:font typeface="Lato Light" panose="020F0302020204030204" pitchFamily="34" charset="0"/>
      <p:regular r:id="rId78"/>
      <p:italic r:id="rId79"/>
    </p:embeddedFont>
    <p:embeddedFont>
      <p:font typeface="Montserrat" pitchFamily="2" charset="77"/>
      <p:regular r:id="rId80"/>
      <p:bold r:id="rId81"/>
      <p:italic r:id="rId82"/>
      <p:boldItalic r:id="rId83"/>
    </p:embeddedFont>
    <p:embeddedFont>
      <p:font typeface="Montserrat Light" panose="020F0302020204030204" pitchFamily="34" charset="0"/>
      <p:regular r:id="rId84"/>
      <p:bold r:id="rId85"/>
      <p:italic r:id="rId86"/>
      <p:boldItalic r:id="rId87"/>
    </p:embeddedFont>
    <p:embeddedFont>
      <p:font typeface="Montserrat Medium" panose="020F0502020204030204" pitchFamily="34" charset="0"/>
      <p:regular r:id="rId88"/>
      <p:italic r:id="rId89"/>
    </p:embeddedFont>
    <p:embeddedFont>
      <p:font typeface="Seaford Display" pitchFamily="2" charset="0"/>
      <p:regular r:id="rId90"/>
      <p:italic r:id="rId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A7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B54D3E-877A-17E6-35D7-9A2A0050EBB6}" v="651" dt="2022-05-24T23:57:59.951"/>
    <p1510:client id="{BEADB0BF-E6B5-3807-3955-489503843918}" v="1747" dt="2022-05-25T04:49:54.548"/>
    <p1510:client id="{F9B61D41-8397-8ED1-BC04-46926030D571}" v="320" dt="2022-05-16T03:57:20.340"/>
  </p1510:revLst>
</p1510:revInfo>
</file>

<file path=ppt/tableStyles.xml><?xml version="1.0" encoding="utf-8"?>
<a:tblStyleLst xmlns:a="http://schemas.openxmlformats.org/drawingml/2006/main" def="{05C742C8-E9FB-44DE-9CBD-6C38F41AFAF8}">
  <a:tblStyle styleId="{05C742C8-E9FB-44DE-9CBD-6C38F41AFAF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2FD9CDE-CD98-4A3D-8BBD-CC91CFA4EDDA}"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85"/>
  </p:normalViewPr>
  <p:slideViewPr>
    <p:cSldViewPr snapToGrid="0" snapToObjects="1">
      <p:cViewPr varScale="1">
        <p:scale>
          <a:sx n="142" d="100"/>
          <a:sy n="142" d="100"/>
        </p:scale>
        <p:origin x="76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1.fntdata"/><Relationship Id="rId84" Type="http://schemas.openxmlformats.org/officeDocument/2006/relationships/font" Target="fonts/font17.fntdata"/><Relationship Id="rId89" Type="http://schemas.openxmlformats.org/officeDocument/2006/relationships/font" Target="fonts/font22.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 Target="slides/slide3.xml"/><Relationship Id="rId90" Type="http://schemas.openxmlformats.org/officeDocument/2006/relationships/font" Target="fonts/font23.fntdata"/><Relationship Id="rId95"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font" Target="fonts/font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font" Target="fonts/font18.fntdata"/><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font" Target="fonts/font21.fntdata"/><Relationship Id="rId91" Type="http://schemas.openxmlformats.org/officeDocument/2006/relationships/font" Target="fonts/font24.fntdata"/><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font" Target="fonts/font19.fntdata"/><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9.fntdata"/><Relationship Id="rId7" Type="http://schemas.openxmlformats.org/officeDocument/2006/relationships/slide" Target="slides/slide5.xml"/><Relationship Id="rId71" Type="http://schemas.openxmlformats.org/officeDocument/2006/relationships/font" Target="fonts/font4.fntdata"/><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20.fntdata"/><Relationship Id="rId61" Type="http://schemas.openxmlformats.org/officeDocument/2006/relationships/slide" Target="slides/slide59.xml"/><Relationship Id="rId82" Type="http://schemas.openxmlformats.org/officeDocument/2006/relationships/font" Target="fonts/font15.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10.fntdata"/></Relationships>
</file>

<file path=ppt/diagrams/_rels/data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32.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8F6A5E-9864-41B2-B939-BA08DADE4198}" type="doc">
      <dgm:prSet loTypeId="urn:microsoft.com/office/officeart/2005/8/layout/default" loCatId="list" qsTypeId="urn:microsoft.com/office/officeart/2005/8/quickstyle/simple2" qsCatId="simple" csTypeId="urn:microsoft.com/office/officeart/2005/8/colors/accent3_2" csCatId="accent3" phldr="1"/>
      <dgm:spPr/>
      <dgm:t>
        <a:bodyPr/>
        <a:lstStyle/>
        <a:p>
          <a:endParaRPr lang="en-US"/>
        </a:p>
      </dgm:t>
    </dgm:pt>
    <dgm:pt modelId="{71229C0C-0AE1-4583-99B1-43A959D37F77}">
      <dgm:prSet phldr="0"/>
      <dgm:spPr/>
      <dgm:t>
        <a:bodyPr/>
        <a:lstStyle/>
        <a:p>
          <a:pPr rtl="0"/>
          <a:r>
            <a:rPr lang="es-CL" dirty="0"/>
            <a:t>Considerar lo socioemocional como elemento esencial de la subjetividad de las y los actores de la comunidad educativa, cuya finalidad es crear espacios de conversación donde todas y todos sean reconocidos en su diversidad, y no sólo desde los roles asignados en el espacio escolar. </a:t>
          </a:r>
          <a:endParaRPr lang="en-US" dirty="0"/>
        </a:p>
      </dgm:t>
    </dgm:pt>
    <dgm:pt modelId="{8499F800-637D-4DA3-9270-BF451139D7DC}" type="parTrans" cxnId="{B0D337AA-A231-43B1-9906-043F5EBE2080}">
      <dgm:prSet/>
      <dgm:spPr/>
      <dgm:t>
        <a:bodyPr/>
        <a:lstStyle/>
        <a:p>
          <a:endParaRPr lang="en-US"/>
        </a:p>
      </dgm:t>
    </dgm:pt>
    <dgm:pt modelId="{CFFAA717-B3BD-49DB-9100-8BE852A5F91D}" type="sibTrans" cxnId="{B0D337AA-A231-43B1-9906-043F5EBE2080}">
      <dgm:prSet/>
      <dgm:spPr/>
      <dgm:t>
        <a:bodyPr/>
        <a:lstStyle/>
        <a:p>
          <a:endParaRPr lang="en-US"/>
        </a:p>
      </dgm:t>
    </dgm:pt>
    <dgm:pt modelId="{9B282856-029B-4624-989A-1FE9E5C1F1AD}">
      <dgm:prSet phldr="0"/>
      <dgm:spPr/>
      <dgm:t>
        <a:bodyPr/>
        <a:lstStyle/>
        <a:p>
          <a:pPr rtl="0"/>
          <a:r>
            <a:rPr lang="es-CL" dirty="0"/>
            <a:t>Articular la pedagogía de la convivencia y la educación socioemocional de manera transversal en el currículum, reconociendo que es parte del trabajo cotidiano del establecimiento</a:t>
          </a:r>
          <a:endParaRPr lang="en-US" dirty="0"/>
        </a:p>
      </dgm:t>
    </dgm:pt>
    <dgm:pt modelId="{02BC75F2-C1C4-46EC-9BF6-AC9E71159343}" type="parTrans" cxnId="{C6C9B291-9911-4677-9EBE-DCB7A63920BF}">
      <dgm:prSet/>
      <dgm:spPr/>
      <dgm:t>
        <a:bodyPr/>
        <a:lstStyle/>
        <a:p>
          <a:endParaRPr lang="en-US"/>
        </a:p>
      </dgm:t>
    </dgm:pt>
    <dgm:pt modelId="{0F5CA720-5DE5-41BB-8D91-B26438BF9C86}" type="sibTrans" cxnId="{C6C9B291-9911-4677-9EBE-DCB7A63920BF}">
      <dgm:prSet/>
      <dgm:spPr/>
      <dgm:t>
        <a:bodyPr/>
        <a:lstStyle/>
        <a:p>
          <a:endParaRPr lang="en-US"/>
        </a:p>
      </dgm:t>
    </dgm:pt>
    <dgm:pt modelId="{70790AE1-9717-4CCE-AE5F-8B9154F9D57E}">
      <dgm:prSet phldr="0"/>
      <dgm:spPr/>
      <dgm:t>
        <a:bodyPr/>
        <a:lstStyle/>
        <a:p>
          <a:pPr algn="l" rtl="0">
            <a:lnSpc>
              <a:spcPct val="90000"/>
            </a:lnSpc>
          </a:pPr>
          <a:r>
            <a:rPr lang="es-CL" b="0" dirty="0"/>
            <a:t>Ser un espacio de diálogo para pensarse a sí misma y trabajar en forma conjunta por instalar modos de convivir respetuosos, inclusivos, democráticos y favorecedores de la formación integral. </a:t>
          </a:r>
          <a:endParaRPr lang="en-US" b="0" dirty="0"/>
        </a:p>
      </dgm:t>
    </dgm:pt>
    <dgm:pt modelId="{A96C647D-7197-412F-9C0D-08B4FD29F674}" type="parTrans" cxnId="{81281571-D567-471A-9E44-5407B25F3BAA}">
      <dgm:prSet/>
      <dgm:spPr/>
    </dgm:pt>
    <dgm:pt modelId="{F687F296-B070-4C1F-94B2-5139CABA804F}" type="sibTrans" cxnId="{81281571-D567-471A-9E44-5407B25F3BAA}">
      <dgm:prSet/>
      <dgm:spPr/>
    </dgm:pt>
    <dgm:pt modelId="{43263222-EDCB-469F-BF28-C7BD9F4A7843}" type="pres">
      <dgm:prSet presAssocID="{D98F6A5E-9864-41B2-B939-BA08DADE4198}" presName="diagram" presStyleCnt="0">
        <dgm:presLayoutVars>
          <dgm:dir/>
          <dgm:resizeHandles val="exact"/>
        </dgm:presLayoutVars>
      </dgm:prSet>
      <dgm:spPr/>
    </dgm:pt>
    <dgm:pt modelId="{4DBFAFEA-FD2D-4E14-8980-3722F72FD869}" type="pres">
      <dgm:prSet presAssocID="{70790AE1-9717-4CCE-AE5F-8B9154F9D57E}" presName="node" presStyleLbl="node1" presStyleIdx="0" presStyleCnt="3">
        <dgm:presLayoutVars>
          <dgm:bulletEnabled val="1"/>
        </dgm:presLayoutVars>
      </dgm:prSet>
      <dgm:spPr/>
    </dgm:pt>
    <dgm:pt modelId="{1CE24726-F5E0-48BA-93BD-3878878A1686}" type="pres">
      <dgm:prSet presAssocID="{F687F296-B070-4C1F-94B2-5139CABA804F}" presName="sibTrans" presStyleCnt="0"/>
      <dgm:spPr/>
    </dgm:pt>
    <dgm:pt modelId="{02FD562F-91C1-4763-B90C-3BC2DA5DEF55}" type="pres">
      <dgm:prSet presAssocID="{71229C0C-0AE1-4583-99B1-43A959D37F77}" presName="node" presStyleLbl="node1" presStyleIdx="1" presStyleCnt="3">
        <dgm:presLayoutVars>
          <dgm:bulletEnabled val="1"/>
        </dgm:presLayoutVars>
      </dgm:prSet>
      <dgm:spPr/>
    </dgm:pt>
    <dgm:pt modelId="{927A862C-2C91-41DB-A072-899950CE15AA}" type="pres">
      <dgm:prSet presAssocID="{CFFAA717-B3BD-49DB-9100-8BE852A5F91D}" presName="sibTrans" presStyleCnt="0"/>
      <dgm:spPr/>
    </dgm:pt>
    <dgm:pt modelId="{0A1D2C8A-DB83-452A-B7AF-95855562CDE3}" type="pres">
      <dgm:prSet presAssocID="{9B282856-029B-4624-989A-1FE9E5C1F1AD}" presName="node" presStyleLbl="node1" presStyleIdx="2" presStyleCnt="3">
        <dgm:presLayoutVars>
          <dgm:bulletEnabled val="1"/>
        </dgm:presLayoutVars>
      </dgm:prSet>
      <dgm:spPr/>
    </dgm:pt>
  </dgm:ptLst>
  <dgm:cxnLst>
    <dgm:cxn modelId="{81281571-D567-471A-9E44-5407B25F3BAA}" srcId="{D98F6A5E-9864-41B2-B939-BA08DADE4198}" destId="{70790AE1-9717-4CCE-AE5F-8B9154F9D57E}" srcOrd="0" destOrd="0" parTransId="{A96C647D-7197-412F-9C0D-08B4FD29F674}" sibTransId="{F687F296-B070-4C1F-94B2-5139CABA804F}"/>
    <dgm:cxn modelId="{508A8875-A0FE-49F3-9621-1D83AFF9CBD3}" type="presOf" srcId="{70790AE1-9717-4CCE-AE5F-8B9154F9D57E}" destId="{4DBFAFEA-FD2D-4E14-8980-3722F72FD869}" srcOrd="0" destOrd="0" presId="urn:microsoft.com/office/officeart/2005/8/layout/default"/>
    <dgm:cxn modelId="{5A0CEC7E-F70F-4AC9-9242-DFC3D7E1CEA5}" type="presOf" srcId="{9B282856-029B-4624-989A-1FE9E5C1F1AD}" destId="{0A1D2C8A-DB83-452A-B7AF-95855562CDE3}" srcOrd="0" destOrd="0" presId="urn:microsoft.com/office/officeart/2005/8/layout/default"/>
    <dgm:cxn modelId="{C6C9B291-9911-4677-9EBE-DCB7A63920BF}" srcId="{D98F6A5E-9864-41B2-B939-BA08DADE4198}" destId="{9B282856-029B-4624-989A-1FE9E5C1F1AD}" srcOrd="2" destOrd="0" parTransId="{02BC75F2-C1C4-46EC-9BF6-AC9E71159343}" sibTransId="{0F5CA720-5DE5-41BB-8D91-B26438BF9C86}"/>
    <dgm:cxn modelId="{B0D337AA-A231-43B1-9906-043F5EBE2080}" srcId="{D98F6A5E-9864-41B2-B939-BA08DADE4198}" destId="{71229C0C-0AE1-4583-99B1-43A959D37F77}" srcOrd="1" destOrd="0" parTransId="{8499F800-637D-4DA3-9270-BF451139D7DC}" sibTransId="{CFFAA717-B3BD-49DB-9100-8BE852A5F91D}"/>
    <dgm:cxn modelId="{CAFA79BA-E4A4-430F-B98E-EB9A9F3F86F4}" type="presOf" srcId="{D98F6A5E-9864-41B2-B939-BA08DADE4198}" destId="{43263222-EDCB-469F-BF28-C7BD9F4A7843}" srcOrd="0" destOrd="0" presId="urn:microsoft.com/office/officeart/2005/8/layout/default"/>
    <dgm:cxn modelId="{81F92BE9-B332-49DA-ACE6-8B3C60585977}" type="presOf" srcId="{71229C0C-0AE1-4583-99B1-43A959D37F77}" destId="{02FD562F-91C1-4763-B90C-3BC2DA5DEF55}" srcOrd="0" destOrd="0" presId="urn:microsoft.com/office/officeart/2005/8/layout/default"/>
    <dgm:cxn modelId="{7E323FD2-2B7C-43CE-B71E-4043D5220254}" type="presParOf" srcId="{43263222-EDCB-469F-BF28-C7BD9F4A7843}" destId="{4DBFAFEA-FD2D-4E14-8980-3722F72FD869}" srcOrd="0" destOrd="0" presId="urn:microsoft.com/office/officeart/2005/8/layout/default"/>
    <dgm:cxn modelId="{40606A32-5FCE-4DFD-B956-B54E0E8DCEA6}" type="presParOf" srcId="{43263222-EDCB-469F-BF28-C7BD9F4A7843}" destId="{1CE24726-F5E0-48BA-93BD-3878878A1686}" srcOrd="1" destOrd="0" presId="urn:microsoft.com/office/officeart/2005/8/layout/default"/>
    <dgm:cxn modelId="{B76EB029-F6F1-4F95-87F2-D12D80337B4B}" type="presParOf" srcId="{43263222-EDCB-469F-BF28-C7BD9F4A7843}" destId="{02FD562F-91C1-4763-B90C-3BC2DA5DEF55}" srcOrd="2" destOrd="0" presId="urn:microsoft.com/office/officeart/2005/8/layout/default"/>
    <dgm:cxn modelId="{7BB1D2FB-4DB0-4622-86CB-0B7C9A40935E}" type="presParOf" srcId="{43263222-EDCB-469F-BF28-C7BD9F4A7843}" destId="{927A862C-2C91-41DB-A072-899950CE15AA}" srcOrd="3" destOrd="0" presId="urn:microsoft.com/office/officeart/2005/8/layout/default"/>
    <dgm:cxn modelId="{FB3C5CF5-7EE8-48A7-B996-FDDF7E3CB28C}" type="presParOf" srcId="{43263222-EDCB-469F-BF28-C7BD9F4A7843}" destId="{0A1D2C8A-DB83-452A-B7AF-95855562CDE3}"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5A3B408-B5B8-4233-9237-21304CE66BA6}" type="doc">
      <dgm:prSet loTypeId="urn:microsoft.com/office/officeart/2018/2/layout/IconCircleList" loCatId="icon" qsTypeId="urn:microsoft.com/office/officeart/2005/8/quickstyle/simple1" qsCatId="simple" csTypeId="urn:microsoft.com/office/officeart/2005/8/colors/colorful2" csCatId="colorful" phldr="1"/>
      <dgm:spPr/>
      <dgm:t>
        <a:bodyPr/>
        <a:lstStyle/>
        <a:p>
          <a:endParaRPr lang="en-US"/>
        </a:p>
      </dgm:t>
    </dgm:pt>
    <dgm:pt modelId="{0AA8D519-CF3C-4D82-A5B6-5A7C3B9D099E}">
      <dgm:prSet/>
      <dgm:spPr/>
      <dgm:t>
        <a:bodyPr/>
        <a:lstStyle/>
        <a:p>
          <a:pPr>
            <a:lnSpc>
              <a:spcPct val="100000"/>
            </a:lnSpc>
          </a:pPr>
          <a:r>
            <a:rPr lang="es-ES" b="1" i="0" baseline="0" dirty="0">
              <a:latin typeface="Frank Ruhl Libre"/>
              <a:cs typeface="Frank Ruhl Libre"/>
            </a:rPr>
            <a:t>La </a:t>
          </a:r>
          <a:r>
            <a:rPr lang="es-ES" b="1" i="1" baseline="0" dirty="0">
              <a:latin typeface="Frank Ruhl Libre"/>
              <a:cs typeface="Frank Ruhl Libre"/>
            </a:rPr>
            <a:t>conciencia emocional </a:t>
          </a:r>
          <a:r>
            <a:rPr lang="es-ES" b="0" i="0" baseline="0" dirty="0">
              <a:latin typeface="Frank Ruhl Libre"/>
              <a:cs typeface="Frank Ruhl Libre"/>
            </a:rPr>
            <a:t>es la capacidad para tomar conciencia de las propias emociones y de las emociones de los demás, incluyendo la habilidad para captar el clima emocional de un contexto determinado. Dentro de este bloque se pueden especificar una serie de aspectos como: toma de conciencia de las propias emociones, capacidad para dar nombre a las emociones, comprensión de las emociones de los demás, etc. </a:t>
          </a:r>
          <a:endParaRPr lang="en-US" i="0" dirty="0">
            <a:latin typeface="Frank Ruhl Libre"/>
            <a:cs typeface="Frank Ruhl Libre"/>
          </a:endParaRPr>
        </a:p>
      </dgm:t>
    </dgm:pt>
    <dgm:pt modelId="{F7555327-1EDD-4750-A705-FBEC2159C01B}" type="parTrans" cxnId="{5767976C-A7B1-439C-8BB0-EE259C3A353D}">
      <dgm:prSet/>
      <dgm:spPr/>
      <dgm:t>
        <a:bodyPr/>
        <a:lstStyle/>
        <a:p>
          <a:endParaRPr lang="en-US" sz="2400"/>
        </a:p>
      </dgm:t>
    </dgm:pt>
    <dgm:pt modelId="{03AB9B89-EF1E-49CF-BE00-6EF9B2DFE0C0}" type="sibTrans" cxnId="{5767976C-A7B1-439C-8BB0-EE259C3A353D}">
      <dgm:prSet/>
      <dgm:spPr/>
      <dgm:t>
        <a:bodyPr/>
        <a:lstStyle/>
        <a:p>
          <a:pPr>
            <a:lnSpc>
              <a:spcPct val="100000"/>
            </a:lnSpc>
          </a:pPr>
          <a:endParaRPr lang="en-US"/>
        </a:p>
      </dgm:t>
    </dgm:pt>
    <dgm:pt modelId="{33D6063B-BAA5-4873-B0F0-6D4A09AC34AF}">
      <dgm:prSet/>
      <dgm:spPr/>
      <dgm:t>
        <a:bodyPr/>
        <a:lstStyle/>
        <a:p>
          <a:pPr>
            <a:lnSpc>
              <a:spcPct val="100000"/>
            </a:lnSpc>
          </a:pPr>
          <a:r>
            <a:rPr lang="es-ES" b="0" i="0" baseline="0" dirty="0">
              <a:solidFill>
                <a:schemeClr val="tx1"/>
              </a:solidFill>
              <a:latin typeface="Frank Ruhl Libre"/>
              <a:cs typeface="Frank Ruhl Libre"/>
            </a:rPr>
            <a:t>La regulación emocional es la capacidad para gestionar las emociones de forma apropiada. Supone tomar conciencia de la relación entre emoción, cognición y comportamiento; tener buenas estrategias de afrontamiento; capacidad para autogenerarse emociones positivas, etc. La regulación emocional es un aspecto de las habilidades de afrontamiento (</a:t>
          </a:r>
          <a:r>
            <a:rPr lang="es-ES" b="0" i="0" baseline="0" dirty="0" err="1">
              <a:solidFill>
                <a:schemeClr val="tx1"/>
              </a:solidFill>
              <a:latin typeface="Frank Ruhl Libre"/>
              <a:cs typeface="Frank Ruhl Libre"/>
            </a:rPr>
            <a:t>coping</a:t>
          </a:r>
          <a:r>
            <a:rPr lang="es-ES" b="0" i="0" baseline="0" dirty="0">
              <a:solidFill>
                <a:schemeClr val="tx1"/>
              </a:solidFill>
              <a:latin typeface="Frank Ruhl Libre"/>
              <a:cs typeface="Frank Ruhl Libre"/>
            </a:rPr>
            <a:t> </a:t>
          </a:r>
          <a:r>
            <a:rPr lang="es-ES" b="0" i="0" baseline="0" dirty="0" err="1">
              <a:solidFill>
                <a:schemeClr val="tx1"/>
              </a:solidFill>
              <a:latin typeface="Frank Ruhl Libre"/>
              <a:cs typeface="Frank Ruhl Libre"/>
            </a:rPr>
            <a:t>skills</a:t>
          </a:r>
          <a:r>
            <a:rPr lang="es-ES" b="0" i="0" baseline="0" dirty="0">
              <a:solidFill>
                <a:schemeClr val="tx1"/>
              </a:solidFill>
              <a:latin typeface="Frank Ruhl Libre"/>
              <a:cs typeface="Frank Ruhl Libre"/>
            </a:rPr>
            <a:t>).</a:t>
          </a:r>
          <a:endParaRPr lang="en-US" i="0" dirty="0">
            <a:solidFill>
              <a:schemeClr val="tx1"/>
            </a:solidFill>
            <a:latin typeface="Frank Ruhl Libre"/>
            <a:cs typeface="Frank Ruhl Libre"/>
          </a:endParaRPr>
        </a:p>
      </dgm:t>
    </dgm:pt>
    <dgm:pt modelId="{8F6F66AA-E00C-4396-A811-AAA22895D772}" type="parTrans" cxnId="{FC9E2892-D747-4D1C-80D4-1E19262E959E}">
      <dgm:prSet/>
      <dgm:spPr/>
      <dgm:t>
        <a:bodyPr/>
        <a:lstStyle/>
        <a:p>
          <a:endParaRPr lang="en-US" sz="2400"/>
        </a:p>
      </dgm:t>
    </dgm:pt>
    <dgm:pt modelId="{7EAA6C13-8C08-4734-99F5-DC9CB70B5EC4}" type="sibTrans" cxnId="{FC9E2892-D747-4D1C-80D4-1E19262E959E}">
      <dgm:prSet/>
      <dgm:spPr/>
      <dgm:t>
        <a:bodyPr/>
        <a:lstStyle/>
        <a:p>
          <a:endParaRPr lang="en-US"/>
        </a:p>
      </dgm:t>
    </dgm:pt>
    <dgm:pt modelId="{6F86A5D6-3DE5-41A5-A97C-097FE83CF3D8}" type="pres">
      <dgm:prSet presAssocID="{D5A3B408-B5B8-4233-9237-21304CE66BA6}" presName="root" presStyleCnt="0">
        <dgm:presLayoutVars>
          <dgm:dir/>
          <dgm:resizeHandles val="exact"/>
        </dgm:presLayoutVars>
      </dgm:prSet>
      <dgm:spPr/>
    </dgm:pt>
    <dgm:pt modelId="{D7D6A0C6-8313-484F-9F22-5ACCEF11CCA2}" type="pres">
      <dgm:prSet presAssocID="{D5A3B408-B5B8-4233-9237-21304CE66BA6}" presName="container" presStyleCnt="0">
        <dgm:presLayoutVars>
          <dgm:dir/>
          <dgm:resizeHandles val="exact"/>
        </dgm:presLayoutVars>
      </dgm:prSet>
      <dgm:spPr/>
    </dgm:pt>
    <dgm:pt modelId="{78A2F557-B7CD-4FE7-975E-35EE397D7099}" type="pres">
      <dgm:prSet presAssocID="{0AA8D519-CF3C-4D82-A5B6-5A7C3B9D099E}" presName="compNode" presStyleCnt="0"/>
      <dgm:spPr/>
    </dgm:pt>
    <dgm:pt modelId="{13C2AE50-FFE8-4E05-99B0-56DD84D2468A}" type="pres">
      <dgm:prSet presAssocID="{0AA8D519-CF3C-4D82-A5B6-5A7C3B9D099E}" presName="iconBgRect" presStyleLbl="bgShp" presStyleIdx="0" presStyleCnt="2"/>
      <dgm:spPr/>
    </dgm:pt>
    <dgm:pt modelId="{8DEE6904-8278-4A82-825A-B2844F3FAD24}" type="pres">
      <dgm:prSet presAssocID="{0AA8D519-CF3C-4D82-A5B6-5A7C3B9D099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BBBD3F34-D8DC-49E8-8350-C1A4B732218D}" type="pres">
      <dgm:prSet presAssocID="{0AA8D519-CF3C-4D82-A5B6-5A7C3B9D099E}" presName="spaceRect" presStyleCnt="0"/>
      <dgm:spPr/>
    </dgm:pt>
    <dgm:pt modelId="{9A1BBED4-57F7-4EC8-8708-728215FAFDD4}" type="pres">
      <dgm:prSet presAssocID="{0AA8D519-CF3C-4D82-A5B6-5A7C3B9D099E}" presName="textRect" presStyleLbl="revTx" presStyleIdx="0" presStyleCnt="2">
        <dgm:presLayoutVars>
          <dgm:chMax val="1"/>
          <dgm:chPref val="1"/>
        </dgm:presLayoutVars>
      </dgm:prSet>
      <dgm:spPr/>
    </dgm:pt>
    <dgm:pt modelId="{B1D1056E-0341-4F1E-ACED-1BC55FFA87C4}" type="pres">
      <dgm:prSet presAssocID="{03AB9B89-EF1E-49CF-BE00-6EF9B2DFE0C0}" presName="sibTrans" presStyleLbl="sibTrans2D1" presStyleIdx="0" presStyleCnt="0"/>
      <dgm:spPr/>
    </dgm:pt>
    <dgm:pt modelId="{BB78A162-6F23-4413-919F-33CF6AE495EB}" type="pres">
      <dgm:prSet presAssocID="{33D6063B-BAA5-4873-B0F0-6D4A09AC34AF}" presName="compNode" presStyleCnt="0"/>
      <dgm:spPr/>
    </dgm:pt>
    <dgm:pt modelId="{15B7AD18-015A-4114-BC62-F744AA021CEF}" type="pres">
      <dgm:prSet presAssocID="{33D6063B-BAA5-4873-B0F0-6D4A09AC34AF}" presName="iconBgRect" presStyleLbl="bgShp" presStyleIdx="1" presStyleCnt="2"/>
      <dgm:spPr/>
    </dgm:pt>
    <dgm:pt modelId="{64B41CC0-769E-43F8-B533-E08EF527E091}" type="pres">
      <dgm:prSet presAssocID="{33D6063B-BAA5-4873-B0F0-6D4A09AC34A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ain in head"/>
        </a:ext>
      </dgm:extLst>
    </dgm:pt>
    <dgm:pt modelId="{A3656EA3-3887-4D52-AAFE-51D44BE57861}" type="pres">
      <dgm:prSet presAssocID="{33D6063B-BAA5-4873-B0F0-6D4A09AC34AF}" presName="spaceRect" presStyleCnt="0"/>
      <dgm:spPr/>
    </dgm:pt>
    <dgm:pt modelId="{FA9688B1-AD2C-42AD-81B4-0923A1EC761B}" type="pres">
      <dgm:prSet presAssocID="{33D6063B-BAA5-4873-B0F0-6D4A09AC34AF}" presName="textRect" presStyleLbl="revTx" presStyleIdx="1" presStyleCnt="2">
        <dgm:presLayoutVars>
          <dgm:chMax val="1"/>
          <dgm:chPref val="1"/>
        </dgm:presLayoutVars>
      </dgm:prSet>
      <dgm:spPr/>
    </dgm:pt>
  </dgm:ptLst>
  <dgm:cxnLst>
    <dgm:cxn modelId="{E3B74513-E003-4417-BEF5-0376F77F74C3}" type="presOf" srcId="{D5A3B408-B5B8-4233-9237-21304CE66BA6}" destId="{6F86A5D6-3DE5-41A5-A97C-097FE83CF3D8}" srcOrd="0" destOrd="0" presId="urn:microsoft.com/office/officeart/2018/2/layout/IconCircleList"/>
    <dgm:cxn modelId="{BA44393D-8B60-4E83-BCCF-AEBBFE743917}" type="presOf" srcId="{33D6063B-BAA5-4873-B0F0-6D4A09AC34AF}" destId="{FA9688B1-AD2C-42AD-81B4-0923A1EC761B}" srcOrd="0" destOrd="0" presId="urn:microsoft.com/office/officeart/2018/2/layout/IconCircleList"/>
    <dgm:cxn modelId="{5767976C-A7B1-439C-8BB0-EE259C3A353D}" srcId="{D5A3B408-B5B8-4233-9237-21304CE66BA6}" destId="{0AA8D519-CF3C-4D82-A5B6-5A7C3B9D099E}" srcOrd="0" destOrd="0" parTransId="{F7555327-1EDD-4750-A705-FBEC2159C01B}" sibTransId="{03AB9B89-EF1E-49CF-BE00-6EF9B2DFE0C0}"/>
    <dgm:cxn modelId="{FC9E2892-D747-4D1C-80D4-1E19262E959E}" srcId="{D5A3B408-B5B8-4233-9237-21304CE66BA6}" destId="{33D6063B-BAA5-4873-B0F0-6D4A09AC34AF}" srcOrd="1" destOrd="0" parTransId="{8F6F66AA-E00C-4396-A811-AAA22895D772}" sibTransId="{7EAA6C13-8C08-4734-99F5-DC9CB70B5EC4}"/>
    <dgm:cxn modelId="{A998E3BE-24E2-46D5-A1EF-43FED2C51BCF}" type="presOf" srcId="{03AB9B89-EF1E-49CF-BE00-6EF9B2DFE0C0}" destId="{B1D1056E-0341-4F1E-ACED-1BC55FFA87C4}" srcOrd="0" destOrd="0" presId="urn:microsoft.com/office/officeart/2018/2/layout/IconCircleList"/>
    <dgm:cxn modelId="{4BBD3DD8-5A71-4AD7-B5F2-FE1DE5F11AA7}" type="presOf" srcId="{0AA8D519-CF3C-4D82-A5B6-5A7C3B9D099E}" destId="{9A1BBED4-57F7-4EC8-8708-728215FAFDD4}" srcOrd="0" destOrd="0" presId="urn:microsoft.com/office/officeart/2018/2/layout/IconCircleList"/>
    <dgm:cxn modelId="{671961B0-2FBC-4124-9610-1674E5F37F55}" type="presParOf" srcId="{6F86A5D6-3DE5-41A5-A97C-097FE83CF3D8}" destId="{D7D6A0C6-8313-484F-9F22-5ACCEF11CCA2}" srcOrd="0" destOrd="0" presId="urn:microsoft.com/office/officeart/2018/2/layout/IconCircleList"/>
    <dgm:cxn modelId="{C09A3509-3BF0-4ACC-83AB-8848B647ED2F}" type="presParOf" srcId="{D7D6A0C6-8313-484F-9F22-5ACCEF11CCA2}" destId="{78A2F557-B7CD-4FE7-975E-35EE397D7099}" srcOrd="0" destOrd="0" presId="urn:microsoft.com/office/officeart/2018/2/layout/IconCircleList"/>
    <dgm:cxn modelId="{6423A6B9-4471-4A6A-B430-4947BBC47EDB}" type="presParOf" srcId="{78A2F557-B7CD-4FE7-975E-35EE397D7099}" destId="{13C2AE50-FFE8-4E05-99B0-56DD84D2468A}" srcOrd="0" destOrd="0" presId="urn:microsoft.com/office/officeart/2018/2/layout/IconCircleList"/>
    <dgm:cxn modelId="{4FBCA75D-8D65-4DAF-9862-F12A5AFDF93C}" type="presParOf" srcId="{78A2F557-B7CD-4FE7-975E-35EE397D7099}" destId="{8DEE6904-8278-4A82-825A-B2844F3FAD24}" srcOrd="1" destOrd="0" presId="urn:microsoft.com/office/officeart/2018/2/layout/IconCircleList"/>
    <dgm:cxn modelId="{78968E0B-31E7-42D9-9424-7ADE13E7FB7B}" type="presParOf" srcId="{78A2F557-B7CD-4FE7-975E-35EE397D7099}" destId="{BBBD3F34-D8DC-49E8-8350-C1A4B732218D}" srcOrd="2" destOrd="0" presId="urn:microsoft.com/office/officeart/2018/2/layout/IconCircleList"/>
    <dgm:cxn modelId="{5FC314D7-3204-4284-9ADB-E33072F4077B}" type="presParOf" srcId="{78A2F557-B7CD-4FE7-975E-35EE397D7099}" destId="{9A1BBED4-57F7-4EC8-8708-728215FAFDD4}" srcOrd="3" destOrd="0" presId="urn:microsoft.com/office/officeart/2018/2/layout/IconCircleList"/>
    <dgm:cxn modelId="{396E98F0-F038-431D-8C9F-DE7D83E30D07}" type="presParOf" srcId="{D7D6A0C6-8313-484F-9F22-5ACCEF11CCA2}" destId="{B1D1056E-0341-4F1E-ACED-1BC55FFA87C4}" srcOrd="1" destOrd="0" presId="urn:microsoft.com/office/officeart/2018/2/layout/IconCircleList"/>
    <dgm:cxn modelId="{982B4BDA-E8CA-4518-91C7-D8AE0168B4EB}" type="presParOf" srcId="{D7D6A0C6-8313-484F-9F22-5ACCEF11CCA2}" destId="{BB78A162-6F23-4413-919F-33CF6AE495EB}" srcOrd="2" destOrd="0" presId="urn:microsoft.com/office/officeart/2018/2/layout/IconCircleList"/>
    <dgm:cxn modelId="{EF40806D-A6A4-453E-90E9-9BED314603D0}" type="presParOf" srcId="{BB78A162-6F23-4413-919F-33CF6AE495EB}" destId="{15B7AD18-015A-4114-BC62-F744AA021CEF}" srcOrd="0" destOrd="0" presId="urn:microsoft.com/office/officeart/2018/2/layout/IconCircleList"/>
    <dgm:cxn modelId="{6AD80A50-076E-4413-B56E-53769B84B232}" type="presParOf" srcId="{BB78A162-6F23-4413-919F-33CF6AE495EB}" destId="{64B41CC0-769E-43F8-B533-E08EF527E091}" srcOrd="1" destOrd="0" presId="urn:microsoft.com/office/officeart/2018/2/layout/IconCircleList"/>
    <dgm:cxn modelId="{72BF076F-941F-404A-80D8-E2D14C1980FA}" type="presParOf" srcId="{BB78A162-6F23-4413-919F-33CF6AE495EB}" destId="{A3656EA3-3887-4D52-AAFE-51D44BE57861}" srcOrd="2" destOrd="0" presId="urn:microsoft.com/office/officeart/2018/2/layout/IconCircleList"/>
    <dgm:cxn modelId="{690A7627-042E-484C-BA29-53A3D9FDE192}" type="presParOf" srcId="{BB78A162-6F23-4413-919F-33CF6AE495EB}" destId="{FA9688B1-AD2C-42AD-81B4-0923A1EC761B}"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5A3B408-B5B8-4233-9237-21304CE66BA6}" type="doc">
      <dgm:prSet loTypeId="urn:microsoft.com/office/officeart/2018/2/layout/IconCircleList" loCatId="icon" qsTypeId="urn:microsoft.com/office/officeart/2005/8/quickstyle/simple1" qsCatId="simple" csTypeId="urn:microsoft.com/office/officeart/2005/8/colors/colorful2" csCatId="colorful" phldr="1"/>
      <dgm:spPr/>
      <dgm:t>
        <a:bodyPr/>
        <a:lstStyle/>
        <a:p>
          <a:endParaRPr lang="en-US"/>
        </a:p>
      </dgm:t>
    </dgm:pt>
    <dgm:pt modelId="{489BCC29-1E83-4C62-B24E-7FE68137B956}">
      <dgm:prSet phldr="0"/>
      <dgm:spPr/>
      <dgm:t>
        <a:bodyPr/>
        <a:lstStyle/>
        <a:p>
          <a:pPr>
            <a:lnSpc>
              <a:spcPct val="100000"/>
            </a:lnSpc>
          </a:pPr>
          <a:r>
            <a:rPr lang="es-ES" i="0" dirty="0"/>
            <a:t>La autonomía emocional se puede entender como un concepto amplio que incluye un conjunto de características y elementos relacionados con la autogestión personal, entre las que se encuentran la autoestima, autoconfianza, autoeficacia, automotivación, actitud positiva ante la vida, responsabilidad, capacidad para analizar críticamente las normas sociales, la capacidad para buscar ayuda y recursos, resiliencia, etc. </a:t>
          </a:r>
          <a:endParaRPr lang="en-US" i="0" dirty="0"/>
        </a:p>
      </dgm:t>
    </dgm:pt>
    <dgm:pt modelId="{66B5821A-2D5E-42AB-9FEB-8295129B1441}" type="parTrans" cxnId="{DB0194F3-92EF-4F11-B894-3E1C5FFED5BA}">
      <dgm:prSet/>
      <dgm:spPr/>
    </dgm:pt>
    <dgm:pt modelId="{B0C2E751-3E4F-4D6D-ADEA-CDCE2D9896C2}" type="sibTrans" cxnId="{DB0194F3-92EF-4F11-B894-3E1C5FFED5BA}">
      <dgm:prSet/>
      <dgm:spPr/>
      <dgm:t>
        <a:bodyPr/>
        <a:lstStyle/>
        <a:p>
          <a:pPr>
            <a:lnSpc>
              <a:spcPct val="100000"/>
            </a:lnSpc>
          </a:pPr>
          <a:endParaRPr lang="en-US"/>
        </a:p>
      </dgm:t>
    </dgm:pt>
    <dgm:pt modelId="{03E6892C-B2A6-4875-A3F0-EBD74BB1E122}">
      <dgm:prSet phldr="0"/>
      <dgm:spPr/>
      <dgm:t>
        <a:bodyPr/>
        <a:lstStyle/>
        <a:p>
          <a:pPr>
            <a:lnSpc>
              <a:spcPct val="100000"/>
            </a:lnSpc>
          </a:pPr>
          <a:r>
            <a:rPr lang="es-ES" i="0" dirty="0"/>
            <a:t>La competencia social es la capacidad para mantener buenas relaciones con otras personas. Esto implica dominar las habilidades sociales básicas, capacidad para la comunicación efectiva, respeto, actitudes prosociales, asertividad, gestión de conflictos, etc. </a:t>
          </a:r>
          <a:endParaRPr lang="en-US" i="0" dirty="0"/>
        </a:p>
      </dgm:t>
    </dgm:pt>
    <dgm:pt modelId="{8E04AD59-C062-4797-BCC9-EAEE75C50748}" type="parTrans" cxnId="{70865608-0DFF-4997-ADF3-DA6A978B822E}">
      <dgm:prSet/>
      <dgm:spPr/>
    </dgm:pt>
    <dgm:pt modelId="{DAA8F50D-CA86-47FA-9FF1-3FC4BE98E161}" type="sibTrans" cxnId="{70865608-0DFF-4997-ADF3-DA6A978B822E}">
      <dgm:prSet/>
      <dgm:spPr/>
      <dgm:t>
        <a:bodyPr/>
        <a:lstStyle/>
        <a:p>
          <a:pPr>
            <a:lnSpc>
              <a:spcPct val="100000"/>
            </a:lnSpc>
          </a:pPr>
          <a:endParaRPr lang="en-US"/>
        </a:p>
      </dgm:t>
    </dgm:pt>
    <dgm:pt modelId="{A02D8EB4-C85E-4FBD-973A-F22CE15648F7}">
      <dgm:prSet phldr="0"/>
      <dgm:spPr/>
      <dgm:t>
        <a:bodyPr/>
        <a:lstStyle/>
        <a:p>
          <a:pPr>
            <a:lnSpc>
              <a:spcPct val="100000"/>
            </a:lnSpc>
          </a:pPr>
          <a:r>
            <a:rPr lang="es-ES" i="0" dirty="0"/>
            <a:t>Las competencias para la vida y el bienestar son la capacidad para adoptar comportamientos apropiados y responsables para afrontar satisfactoriamente los desafíos diarios de la vida, ya sean personales, profesionales, familiares, sociales, de tiempo libre, etc.</a:t>
          </a:r>
          <a:endParaRPr lang="en-US" i="0" dirty="0"/>
        </a:p>
      </dgm:t>
    </dgm:pt>
    <dgm:pt modelId="{88CBEAE2-2AFD-429E-94C2-10D98160E492}" type="parTrans" cxnId="{1C85F2BD-1785-4583-BAAB-0B5C99F5533D}">
      <dgm:prSet/>
      <dgm:spPr/>
    </dgm:pt>
    <dgm:pt modelId="{E16F554C-97B9-4791-85DF-DF98434922C5}" type="sibTrans" cxnId="{1C85F2BD-1785-4583-BAAB-0B5C99F5533D}">
      <dgm:prSet/>
      <dgm:spPr/>
      <dgm:t>
        <a:bodyPr/>
        <a:lstStyle/>
        <a:p>
          <a:pPr>
            <a:lnSpc>
              <a:spcPct val="100000"/>
            </a:lnSpc>
          </a:pPr>
          <a:endParaRPr lang="en-US"/>
        </a:p>
      </dgm:t>
    </dgm:pt>
    <dgm:pt modelId="{6F86A5D6-3DE5-41A5-A97C-097FE83CF3D8}" type="pres">
      <dgm:prSet presAssocID="{D5A3B408-B5B8-4233-9237-21304CE66BA6}" presName="root" presStyleCnt="0">
        <dgm:presLayoutVars>
          <dgm:dir/>
          <dgm:resizeHandles val="exact"/>
        </dgm:presLayoutVars>
      </dgm:prSet>
      <dgm:spPr/>
    </dgm:pt>
    <dgm:pt modelId="{D7D6A0C6-8313-484F-9F22-5ACCEF11CCA2}" type="pres">
      <dgm:prSet presAssocID="{D5A3B408-B5B8-4233-9237-21304CE66BA6}" presName="container" presStyleCnt="0">
        <dgm:presLayoutVars>
          <dgm:dir/>
          <dgm:resizeHandles val="exact"/>
        </dgm:presLayoutVars>
      </dgm:prSet>
      <dgm:spPr/>
    </dgm:pt>
    <dgm:pt modelId="{9E9481C3-625D-4BF1-AF39-56EC76C637E0}" type="pres">
      <dgm:prSet presAssocID="{489BCC29-1E83-4C62-B24E-7FE68137B956}" presName="compNode" presStyleCnt="0"/>
      <dgm:spPr/>
    </dgm:pt>
    <dgm:pt modelId="{AC213FC7-DA27-4C29-B452-4C7A1A2D4494}" type="pres">
      <dgm:prSet presAssocID="{489BCC29-1E83-4C62-B24E-7FE68137B956}" presName="iconBgRect" presStyleLbl="bgShp" presStyleIdx="0" presStyleCnt="3"/>
      <dgm:spPr/>
    </dgm:pt>
    <dgm:pt modelId="{C4FA7F0F-A79A-4CE5-93EE-8BD890A91B4E}" type="pres">
      <dgm:prSet presAssocID="{489BCC29-1E83-4C62-B24E-7FE68137B956}" presName="iconRect" presStyleLbl="node1" presStyleIdx="0" presStyleCnt="3"/>
      <dgm:spPr/>
    </dgm:pt>
    <dgm:pt modelId="{3F941E94-CAE7-4C22-AA78-46C79B35024A}" type="pres">
      <dgm:prSet presAssocID="{489BCC29-1E83-4C62-B24E-7FE68137B956}" presName="spaceRect" presStyleCnt="0"/>
      <dgm:spPr/>
    </dgm:pt>
    <dgm:pt modelId="{0A383CA9-54D0-4924-9CAC-BACE041BC0F1}" type="pres">
      <dgm:prSet presAssocID="{489BCC29-1E83-4C62-B24E-7FE68137B956}" presName="textRect" presStyleLbl="revTx" presStyleIdx="0" presStyleCnt="3">
        <dgm:presLayoutVars>
          <dgm:chMax val="1"/>
          <dgm:chPref val="1"/>
        </dgm:presLayoutVars>
      </dgm:prSet>
      <dgm:spPr/>
    </dgm:pt>
    <dgm:pt modelId="{4B577156-85C0-46DD-BD7E-359630C061FE}" type="pres">
      <dgm:prSet presAssocID="{B0C2E751-3E4F-4D6D-ADEA-CDCE2D9896C2}" presName="sibTrans" presStyleLbl="sibTrans2D1" presStyleIdx="0" presStyleCnt="0"/>
      <dgm:spPr/>
    </dgm:pt>
    <dgm:pt modelId="{532228DC-859F-4B81-BB5D-DC588273B7AF}" type="pres">
      <dgm:prSet presAssocID="{03E6892C-B2A6-4875-A3F0-EBD74BB1E122}" presName="compNode" presStyleCnt="0"/>
      <dgm:spPr/>
    </dgm:pt>
    <dgm:pt modelId="{819C0176-F834-4B57-96E0-A3D095D97A9E}" type="pres">
      <dgm:prSet presAssocID="{03E6892C-B2A6-4875-A3F0-EBD74BB1E122}" presName="iconBgRect" presStyleLbl="bgShp" presStyleIdx="1" presStyleCnt="3"/>
      <dgm:spPr/>
    </dgm:pt>
    <dgm:pt modelId="{1F158B4A-69CA-4F1B-8743-2709C47EF86F}" type="pres">
      <dgm:prSet presAssocID="{03E6892C-B2A6-4875-A3F0-EBD74BB1E122}" presName="iconRect" presStyleLbl="node1" presStyleIdx="1" presStyleCnt="3"/>
      <dgm:spPr/>
    </dgm:pt>
    <dgm:pt modelId="{EAA537D0-C5B8-4E08-8396-2741E453746A}" type="pres">
      <dgm:prSet presAssocID="{03E6892C-B2A6-4875-A3F0-EBD74BB1E122}" presName="spaceRect" presStyleCnt="0"/>
      <dgm:spPr/>
    </dgm:pt>
    <dgm:pt modelId="{ACBA63C9-D249-49C5-B47E-9AB067A1663B}" type="pres">
      <dgm:prSet presAssocID="{03E6892C-B2A6-4875-A3F0-EBD74BB1E122}" presName="textRect" presStyleLbl="revTx" presStyleIdx="1" presStyleCnt="3">
        <dgm:presLayoutVars>
          <dgm:chMax val="1"/>
          <dgm:chPref val="1"/>
        </dgm:presLayoutVars>
      </dgm:prSet>
      <dgm:spPr/>
    </dgm:pt>
    <dgm:pt modelId="{C95E4CB6-5B1A-4644-A731-3BF827D9C194}" type="pres">
      <dgm:prSet presAssocID="{DAA8F50D-CA86-47FA-9FF1-3FC4BE98E161}" presName="sibTrans" presStyleLbl="sibTrans2D1" presStyleIdx="0" presStyleCnt="0"/>
      <dgm:spPr/>
    </dgm:pt>
    <dgm:pt modelId="{8B6272F8-9FFD-4E47-9A0A-0AA1D968F8CA}" type="pres">
      <dgm:prSet presAssocID="{A02D8EB4-C85E-4FBD-973A-F22CE15648F7}" presName="compNode" presStyleCnt="0"/>
      <dgm:spPr/>
    </dgm:pt>
    <dgm:pt modelId="{2A28FA29-ED37-49A8-8105-6CB9A93AC32A}" type="pres">
      <dgm:prSet presAssocID="{A02D8EB4-C85E-4FBD-973A-F22CE15648F7}" presName="iconBgRect" presStyleLbl="bgShp" presStyleIdx="2" presStyleCnt="3"/>
      <dgm:spPr/>
    </dgm:pt>
    <dgm:pt modelId="{D7F3CCFC-D0D5-4BEC-A475-611DFDD99D69}" type="pres">
      <dgm:prSet presAssocID="{A02D8EB4-C85E-4FBD-973A-F22CE15648F7}" presName="iconRect" presStyleLbl="node1" presStyleIdx="2" presStyleCnt="3"/>
      <dgm:spPr/>
    </dgm:pt>
    <dgm:pt modelId="{52566B5C-F980-4182-8391-E073406E44FC}" type="pres">
      <dgm:prSet presAssocID="{A02D8EB4-C85E-4FBD-973A-F22CE15648F7}" presName="spaceRect" presStyleCnt="0"/>
      <dgm:spPr/>
    </dgm:pt>
    <dgm:pt modelId="{FD8799E9-E501-4E21-B0C0-7434BCA55BED}" type="pres">
      <dgm:prSet presAssocID="{A02D8EB4-C85E-4FBD-973A-F22CE15648F7}" presName="textRect" presStyleLbl="revTx" presStyleIdx="2" presStyleCnt="3">
        <dgm:presLayoutVars>
          <dgm:chMax val="1"/>
          <dgm:chPref val="1"/>
        </dgm:presLayoutVars>
      </dgm:prSet>
      <dgm:spPr/>
    </dgm:pt>
  </dgm:ptLst>
  <dgm:cxnLst>
    <dgm:cxn modelId="{70865608-0DFF-4997-ADF3-DA6A978B822E}" srcId="{D5A3B408-B5B8-4233-9237-21304CE66BA6}" destId="{03E6892C-B2A6-4875-A3F0-EBD74BB1E122}" srcOrd="1" destOrd="0" parTransId="{8E04AD59-C062-4797-BCC9-EAEE75C50748}" sibTransId="{DAA8F50D-CA86-47FA-9FF1-3FC4BE98E161}"/>
    <dgm:cxn modelId="{E3B74513-E003-4417-BEF5-0376F77F74C3}" type="presOf" srcId="{D5A3B408-B5B8-4233-9237-21304CE66BA6}" destId="{6F86A5D6-3DE5-41A5-A97C-097FE83CF3D8}" srcOrd="0" destOrd="0" presId="urn:microsoft.com/office/officeart/2018/2/layout/IconCircleList"/>
    <dgm:cxn modelId="{98AD9E5B-4474-45DE-8354-2ECB731ED9C8}" type="presOf" srcId="{DAA8F50D-CA86-47FA-9FF1-3FC4BE98E161}" destId="{C95E4CB6-5B1A-4644-A731-3BF827D9C194}" srcOrd="0" destOrd="0" presId="urn:microsoft.com/office/officeart/2018/2/layout/IconCircleList"/>
    <dgm:cxn modelId="{08A3DE64-FD2E-4251-A7CA-04207BB3E29B}" type="presOf" srcId="{B0C2E751-3E4F-4D6D-ADEA-CDCE2D9896C2}" destId="{4B577156-85C0-46DD-BD7E-359630C061FE}" srcOrd="0" destOrd="0" presId="urn:microsoft.com/office/officeart/2018/2/layout/IconCircleList"/>
    <dgm:cxn modelId="{6952A276-52B6-48EA-BE7C-7895E2604218}" type="presOf" srcId="{A02D8EB4-C85E-4FBD-973A-F22CE15648F7}" destId="{FD8799E9-E501-4E21-B0C0-7434BCA55BED}" srcOrd="0" destOrd="0" presId="urn:microsoft.com/office/officeart/2018/2/layout/IconCircleList"/>
    <dgm:cxn modelId="{1C85F2BD-1785-4583-BAAB-0B5C99F5533D}" srcId="{D5A3B408-B5B8-4233-9237-21304CE66BA6}" destId="{A02D8EB4-C85E-4FBD-973A-F22CE15648F7}" srcOrd="2" destOrd="0" parTransId="{88CBEAE2-2AFD-429E-94C2-10D98160E492}" sibTransId="{E16F554C-97B9-4791-85DF-DF98434922C5}"/>
    <dgm:cxn modelId="{4ACCA9DF-CEFF-4137-B499-51339E6C9022}" type="presOf" srcId="{03E6892C-B2A6-4875-A3F0-EBD74BB1E122}" destId="{ACBA63C9-D249-49C5-B47E-9AB067A1663B}" srcOrd="0" destOrd="0" presId="urn:microsoft.com/office/officeart/2018/2/layout/IconCircleList"/>
    <dgm:cxn modelId="{5C97D4E0-5AC6-43B6-9C0A-41DF8D331902}" type="presOf" srcId="{489BCC29-1E83-4C62-B24E-7FE68137B956}" destId="{0A383CA9-54D0-4924-9CAC-BACE041BC0F1}" srcOrd="0" destOrd="0" presId="urn:microsoft.com/office/officeart/2018/2/layout/IconCircleList"/>
    <dgm:cxn modelId="{DB0194F3-92EF-4F11-B894-3E1C5FFED5BA}" srcId="{D5A3B408-B5B8-4233-9237-21304CE66BA6}" destId="{489BCC29-1E83-4C62-B24E-7FE68137B956}" srcOrd="0" destOrd="0" parTransId="{66B5821A-2D5E-42AB-9FEB-8295129B1441}" sibTransId="{B0C2E751-3E4F-4D6D-ADEA-CDCE2D9896C2}"/>
    <dgm:cxn modelId="{A4C5D4EF-B5DD-4D19-8C76-FD3D00D387A6}" type="presParOf" srcId="{6F86A5D6-3DE5-41A5-A97C-097FE83CF3D8}" destId="{D7D6A0C6-8313-484F-9F22-5ACCEF11CCA2}" srcOrd="0" destOrd="0" presId="urn:microsoft.com/office/officeart/2018/2/layout/IconCircleList"/>
    <dgm:cxn modelId="{94001565-F44A-4C75-903A-5FEE53637262}" type="presParOf" srcId="{D7D6A0C6-8313-484F-9F22-5ACCEF11CCA2}" destId="{9E9481C3-625D-4BF1-AF39-56EC76C637E0}" srcOrd="0" destOrd="0" presId="urn:microsoft.com/office/officeart/2018/2/layout/IconCircleList"/>
    <dgm:cxn modelId="{07029CB0-C3D6-4311-8F8F-65338F3C47F8}" type="presParOf" srcId="{9E9481C3-625D-4BF1-AF39-56EC76C637E0}" destId="{AC213FC7-DA27-4C29-B452-4C7A1A2D4494}" srcOrd="0" destOrd="0" presId="urn:microsoft.com/office/officeart/2018/2/layout/IconCircleList"/>
    <dgm:cxn modelId="{52590527-E382-4449-B5CB-717A106CB25B}" type="presParOf" srcId="{9E9481C3-625D-4BF1-AF39-56EC76C637E0}" destId="{C4FA7F0F-A79A-4CE5-93EE-8BD890A91B4E}" srcOrd="1" destOrd="0" presId="urn:microsoft.com/office/officeart/2018/2/layout/IconCircleList"/>
    <dgm:cxn modelId="{4E916825-6ECD-4A4C-810A-9A5E93A27B31}" type="presParOf" srcId="{9E9481C3-625D-4BF1-AF39-56EC76C637E0}" destId="{3F941E94-CAE7-4C22-AA78-46C79B35024A}" srcOrd="2" destOrd="0" presId="urn:microsoft.com/office/officeart/2018/2/layout/IconCircleList"/>
    <dgm:cxn modelId="{16E7EC91-99C6-492C-B56B-8AF5F3CFCF3E}" type="presParOf" srcId="{9E9481C3-625D-4BF1-AF39-56EC76C637E0}" destId="{0A383CA9-54D0-4924-9CAC-BACE041BC0F1}" srcOrd="3" destOrd="0" presId="urn:microsoft.com/office/officeart/2018/2/layout/IconCircleList"/>
    <dgm:cxn modelId="{8417C6FE-D955-4504-AD8A-78DCE3D486B4}" type="presParOf" srcId="{D7D6A0C6-8313-484F-9F22-5ACCEF11CCA2}" destId="{4B577156-85C0-46DD-BD7E-359630C061FE}" srcOrd="1" destOrd="0" presId="urn:microsoft.com/office/officeart/2018/2/layout/IconCircleList"/>
    <dgm:cxn modelId="{5F718B13-5228-4FB6-86FC-2B4E9B3D04E2}" type="presParOf" srcId="{D7D6A0C6-8313-484F-9F22-5ACCEF11CCA2}" destId="{532228DC-859F-4B81-BB5D-DC588273B7AF}" srcOrd="2" destOrd="0" presId="urn:microsoft.com/office/officeart/2018/2/layout/IconCircleList"/>
    <dgm:cxn modelId="{652964B7-B7AA-4D2D-8046-8FC9367D48A0}" type="presParOf" srcId="{532228DC-859F-4B81-BB5D-DC588273B7AF}" destId="{819C0176-F834-4B57-96E0-A3D095D97A9E}" srcOrd="0" destOrd="0" presId="urn:microsoft.com/office/officeart/2018/2/layout/IconCircleList"/>
    <dgm:cxn modelId="{9FF2EFF3-44DB-4D2A-B5CA-97A5CE9761CC}" type="presParOf" srcId="{532228DC-859F-4B81-BB5D-DC588273B7AF}" destId="{1F158B4A-69CA-4F1B-8743-2709C47EF86F}" srcOrd="1" destOrd="0" presId="urn:microsoft.com/office/officeart/2018/2/layout/IconCircleList"/>
    <dgm:cxn modelId="{63F20D3C-BB88-4E18-BA3F-8706E6C6B141}" type="presParOf" srcId="{532228DC-859F-4B81-BB5D-DC588273B7AF}" destId="{EAA537D0-C5B8-4E08-8396-2741E453746A}" srcOrd="2" destOrd="0" presId="urn:microsoft.com/office/officeart/2018/2/layout/IconCircleList"/>
    <dgm:cxn modelId="{F03B964E-4732-40D2-9FEB-E6E4482519A6}" type="presParOf" srcId="{532228DC-859F-4B81-BB5D-DC588273B7AF}" destId="{ACBA63C9-D249-49C5-B47E-9AB067A1663B}" srcOrd="3" destOrd="0" presId="urn:microsoft.com/office/officeart/2018/2/layout/IconCircleList"/>
    <dgm:cxn modelId="{BF858607-96FB-4059-9FFF-5DBCDB692909}" type="presParOf" srcId="{D7D6A0C6-8313-484F-9F22-5ACCEF11CCA2}" destId="{C95E4CB6-5B1A-4644-A731-3BF827D9C194}" srcOrd="3" destOrd="0" presId="urn:microsoft.com/office/officeart/2018/2/layout/IconCircleList"/>
    <dgm:cxn modelId="{C22E585D-D6C1-41F7-87ED-817D02D32BF5}" type="presParOf" srcId="{D7D6A0C6-8313-484F-9F22-5ACCEF11CCA2}" destId="{8B6272F8-9FFD-4E47-9A0A-0AA1D968F8CA}" srcOrd="4" destOrd="0" presId="urn:microsoft.com/office/officeart/2018/2/layout/IconCircleList"/>
    <dgm:cxn modelId="{F7069736-D78A-4547-93C2-24070011E4D1}" type="presParOf" srcId="{8B6272F8-9FFD-4E47-9A0A-0AA1D968F8CA}" destId="{2A28FA29-ED37-49A8-8105-6CB9A93AC32A}" srcOrd="0" destOrd="0" presId="urn:microsoft.com/office/officeart/2018/2/layout/IconCircleList"/>
    <dgm:cxn modelId="{3F1A848C-5D6D-463D-AAC7-D177B848488C}" type="presParOf" srcId="{8B6272F8-9FFD-4E47-9A0A-0AA1D968F8CA}" destId="{D7F3CCFC-D0D5-4BEC-A475-611DFDD99D69}" srcOrd="1" destOrd="0" presId="urn:microsoft.com/office/officeart/2018/2/layout/IconCircleList"/>
    <dgm:cxn modelId="{09DF8DDA-AA5C-4353-AC2B-DED9A71C0387}" type="presParOf" srcId="{8B6272F8-9FFD-4E47-9A0A-0AA1D968F8CA}" destId="{52566B5C-F980-4182-8391-E073406E44FC}" srcOrd="2" destOrd="0" presId="urn:microsoft.com/office/officeart/2018/2/layout/IconCircleList"/>
    <dgm:cxn modelId="{22FE0F12-2341-45E2-9905-3ADA52DCCE99}" type="presParOf" srcId="{8B6272F8-9FFD-4E47-9A0A-0AA1D968F8CA}" destId="{FD8799E9-E501-4E21-B0C0-7434BCA55BED}"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89F4D0B-15DA-4502-A707-E23E87CE3320}"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s-CL"/>
        </a:p>
      </dgm:t>
    </dgm:pt>
    <dgm:pt modelId="{387544C9-006B-425D-A024-8DDEBB0BF51A}">
      <dgm:prSet phldrT="[Texto]" custT="1"/>
      <dgm:spPr/>
      <dgm:t>
        <a:bodyPr/>
        <a:lstStyle/>
        <a:p>
          <a:r>
            <a:rPr lang="es-CL" sz="2000" dirty="0">
              <a:latin typeface="Montserrat Light" panose="020B0604020202020204" charset="0"/>
            </a:rPr>
            <a:t>Agresividad</a:t>
          </a:r>
        </a:p>
      </dgm:t>
    </dgm:pt>
    <dgm:pt modelId="{926CD840-1879-4F28-AEC5-830F45173A52}" type="parTrans" cxnId="{92E03295-4FED-45FA-B3B7-9F812680E074}">
      <dgm:prSet/>
      <dgm:spPr/>
      <dgm:t>
        <a:bodyPr/>
        <a:lstStyle/>
        <a:p>
          <a:endParaRPr lang="es-CL" sz="1200">
            <a:latin typeface="Montserrat Light" panose="020B0604020202020204" charset="0"/>
          </a:endParaRPr>
        </a:p>
      </dgm:t>
    </dgm:pt>
    <dgm:pt modelId="{989DBE93-3052-4C88-8A46-21CB4AA312BC}" type="sibTrans" cxnId="{92E03295-4FED-45FA-B3B7-9F812680E074}">
      <dgm:prSet/>
      <dgm:spPr/>
      <dgm:t>
        <a:bodyPr/>
        <a:lstStyle/>
        <a:p>
          <a:endParaRPr lang="es-CL" sz="1200">
            <a:latin typeface="Montserrat Light" panose="020B0604020202020204" charset="0"/>
          </a:endParaRPr>
        </a:p>
      </dgm:t>
    </dgm:pt>
    <dgm:pt modelId="{073D323A-0FC3-4A9A-90DD-A320D61D2E2F}">
      <dgm:prSet phldrT="[Texto]" custT="1"/>
      <dgm:spPr/>
      <dgm:t>
        <a:bodyPr/>
        <a:lstStyle/>
        <a:p>
          <a:pPr rtl="0"/>
          <a:r>
            <a:rPr kumimoji="0" lang="es-CL" sz="1600" b="0" i="0" u="none" strike="noStrike" cap="none" spc="0" normalizeH="0" baseline="0" noProof="0" dirty="0">
              <a:ln/>
              <a:effectLst/>
              <a:uLnTx/>
              <a:uFillTx/>
              <a:latin typeface="Montserrat Light" panose="020B0604020202020204" charset="0"/>
              <a:ea typeface="Calibri"/>
              <a:cs typeface="Times New Roman"/>
            </a:rPr>
            <a:t>Corresponde a un comportamiento </a:t>
          </a:r>
          <a:r>
            <a:rPr kumimoji="0" lang="es-CL" sz="1600" b="0" i="0" u="sng" strike="noStrike" cap="none" spc="0" normalizeH="0" baseline="0" noProof="0" dirty="0">
              <a:ln/>
              <a:effectLst/>
              <a:uLnTx/>
              <a:uFillTx/>
              <a:latin typeface="Montserrat Light" panose="020B0604020202020204" charset="0"/>
              <a:ea typeface="Calibri"/>
              <a:cs typeface="Times New Roman"/>
            </a:rPr>
            <a:t>defensivo natural,</a:t>
          </a:r>
          <a:r>
            <a:rPr kumimoji="0" lang="es-CL" sz="1600" b="0" i="0" u="none" strike="noStrike" cap="none" spc="0" normalizeH="0" baseline="0" noProof="0" dirty="0">
              <a:ln/>
              <a:effectLst/>
              <a:uLnTx/>
              <a:uFillTx/>
              <a:latin typeface="Montserrat Light" panose="020B0604020202020204" charset="0"/>
              <a:ea typeface="Calibri"/>
              <a:cs typeface="Times New Roman"/>
            </a:rPr>
            <a:t> es una forma de enfrentar situaciones de riesgo, es esperable en toda persona que se ve enfrentada a una amenaza que eventualmente podría afectar su integridad</a:t>
          </a:r>
          <a:endParaRPr lang="es-CL" sz="1600" dirty="0">
            <a:latin typeface="Montserrat Light" panose="020B0604020202020204" charset="0"/>
          </a:endParaRPr>
        </a:p>
      </dgm:t>
    </dgm:pt>
    <dgm:pt modelId="{18E73F71-E805-45B5-96E4-D2E387FD2C53}" type="parTrans" cxnId="{6B4CA736-519F-4817-9FED-2CAD2C6B3AA0}">
      <dgm:prSet/>
      <dgm:spPr/>
      <dgm:t>
        <a:bodyPr/>
        <a:lstStyle/>
        <a:p>
          <a:endParaRPr lang="es-CL" sz="1200">
            <a:latin typeface="Montserrat Light" panose="020B0604020202020204" charset="0"/>
          </a:endParaRPr>
        </a:p>
      </dgm:t>
    </dgm:pt>
    <dgm:pt modelId="{822A8327-2E28-4350-8056-43CF37E1C9E2}" type="sibTrans" cxnId="{6B4CA736-519F-4817-9FED-2CAD2C6B3AA0}">
      <dgm:prSet/>
      <dgm:spPr/>
      <dgm:t>
        <a:bodyPr/>
        <a:lstStyle/>
        <a:p>
          <a:endParaRPr lang="es-CL" sz="1200">
            <a:latin typeface="Montserrat Light" panose="020B0604020202020204" charset="0"/>
          </a:endParaRPr>
        </a:p>
      </dgm:t>
    </dgm:pt>
    <dgm:pt modelId="{1193C6A7-FC18-4B4F-BAC0-B4193A50A2BF}">
      <dgm:prSet phldrT="[Texto]" custT="1"/>
      <dgm:spPr/>
      <dgm:t>
        <a:bodyPr/>
        <a:lstStyle/>
        <a:p>
          <a:r>
            <a:rPr lang="es-CL" sz="2000" dirty="0">
              <a:latin typeface="Montserrat Light" panose="020B0604020202020204" charset="0"/>
            </a:rPr>
            <a:t>Conflicto</a:t>
          </a:r>
        </a:p>
      </dgm:t>
    </dgm:pt>
    <dgm:pt modelId="{12E41BF7-55A8-403F-8FBC-4EF3494E8B14}" type="parTrans" cxnId="{66B34140-AF3F-4665-9E86-54454AE2BD12}">
      <dgm:prSet/>
      <dgm:spPr/>
      <dgm:t>
        <a:bodyPr/>
        <a:lstStyle/>
        <a:p>
          <a:endParaRPr lang="es-CL" sz="1200">
            <a:latin typeface="Montserrat Light" panose="020B0604020202020204" charset="0"/>
          </a:endParaRPr>
        </a:p>
      </dgm:t>
    </dgm:pt>
    <dgm:pt modelId="{20689A94-99FD-4603-91BE-8E799B80E560}" type="sibTrans" cxnId="{66B34140-AF3F-4665-9E86-54454AE2BD12}">
      <dgm:prSet/>
      <dgm:spPr/>
      <dgm:t>
        <a:bodyPr/>
        <a:lstStyle/>
        <a:p>
          <a:endParaRPr lang="es-CL" sz="1200">
            <a:latin typeface="Montserrat Light" panose="020B0604020202020204" charset="0"/>
          </a:endParaRPr>
        </a:p>
      </dgm:t>
    </dgm:pt>
    <dgm:pt modelId="{6DAD9690-BF97-4D55-9A87-D09D5E7C88FE}">
      <dgm:prSet phldrT="[Texto]" custT="1"/>
      <dgm:spPr/>
      <dgm:t>
        <a:bodyPr/>
        <a:lstStyle/>
        <a:p>
          <a:pPr rtl="0"/>
          <a:r>
            <a:rPr kumimoji="0" lang="es-CL" sz="1600" b="0" i="0" u="none" strike="noStrike" cap="none" spc="0" normalizeH="0" baseline="0" noProof="0" dirty="0">
              <a:ln/>
              <a:effectLst/>
              <a:uLnTx/>
              <a:uFillTx/>
              <a:latin typeface="Montserrat Light" panose="020B0604020202020204" charset="0"/>
              <a:ea typeface="Calibri"/>
              <a:cs typeface="Times New Roman"/>
            </a:rPr>
            <a:t>Involucra a dos o más personas que </a:t>
          </a:r>
          <a:r>
            <a:rPr kumimoji="0" lang="es-CL" sz="1600" b="0" i="0" u="sng" strike="noStrike" cap="none" spc="0" normalizeH="0" baseline="0" noProof="0" dirty="0">
              <a:ln/>
              <a:effectLst/>
              <a:uLnTx/>
              <a:uFillTx/>
              <a:latin typeface="Montserrat Light" panose="020B0604020202020204" charset="0"/>
              <a:ea typeface="Calibri"/>
              <a:cs typeface="Times New Roman"/>
            </a:rPr>
            <a:t>entran en oposición  o desacuerdo</a:t>
          </a:r>
          <a:r>
            <a:rPr kumimoji="0" lang="es-CL" sz="1600" b="0" i="0" u="none" strike="noStrike" cap="none" spc="0" normalizeH="0" baseline="0" noProof="0" dirty="0">
              <a:ln/>
              <a:effectLst/>
              <a:uLnTx/>
              <a:uFillTx/>
              <a:latin typeface="Montserrat Light" panose="020B0604020202020204" charset="0"/>
              <a:ea typeface="Calibri"/>
              <a:cs typeface="Times New Roman"/>
            </a:rPr>
            <a:t> debido a </a:t>
          </a:r>
          <a:r>
            <a:rPr kumimoji="0" lang="es-CL" sz="1600" b="0" i="0" u="sng" strike="noStrike" cap="none" spc="0" normalizeH="0" baseline="0" noProof="0" dirty="0">
              <a:ln/>
              <a:effectLst/>
              <a:uLnTx/>
              <a:uFillTx/>
              <a:latin typeface="Montserrat Light" panose="020B0604020202020204" charset="0"/>
              <a:ea typeface="Calibri"/>
              <a:cs typeface="Times New Roman"/>
            </a:rPr>
            <a:t>intereses, verdadera o aparentemente incompatibles</a:t>
          </a:r>
          <a:r>
            <a:rPr kumimoji="0" lang="es-CL" sz="1600" b="0" i="0" u="none" strike="noStrike" cap="none" spc="0" normalizeH="0" baseline="0" noProof="0" dirty="0">
              <a:ln/>
              <a:effectLst/>
              <a:uLnTx/>
              <a:uFillTx/>
              <a:latin typeface="Montserrat Light" panose="020B0604020202020204" charset="0"/>
              <a:ea typeface="Calibri"/>
              <a:cs typeface="Times New Roman"/>
            </a:rPr>
            <a:t>, donde las emociones y sentimientos tienen una especial preponderancia</a:t>
          </a:r>
          <a:endParaRPr lang="es-CL" sz="1600" b="0" dirty="0">
            <a:latin typeface="Montserrat Light" panose="020B0604020202020204" charset="0"/>
          </a:endParaRPr>
        </a:p>
      </dgm:t>
    </dgm:pt>
    <dgm:pt modelId="{DD0133E3-D1D3-4F03-BC52-83CB11CEC3B0}" type="parTrans" cxnId="{68CAA42C-B650-4247-8604-8B34A4758E6D}">
      <dgm:prSet/>
      <dgm:spPr/>
      <dgm:t>
        <a:bodyPr/>
        <a:lstStyle/>
        <a:p>
          <a:endParaRPr lang="es-CL" sz="1200">
            <a:latin typeface="Montserrat Light" panose="020B0604020202020204" charset="0"/>
          </a:endParaRPr>
        </a:p>
      </dgm:t>
    </dgm:pt>
    <dgm:pt modelId="{439B5176-DE56-45AF-BA8A-D1055A8D60B1}" type="sibTrans" cxnId="{68CAA42C-B650-4247-8604-8B34A4758E6D}">
      <dgm:prSet/>
      <dgm:spPr/>
      <dgm:t>
        <a:bodyPr/>
        <a:lstStyle/>
        <a:p>
          <a:endParaRPr lang="es-CL" sz="1200">
            <a:latin typeface="Montserrat Light" panose="020B0604020202020204" charset="0"/>
          </a:endParaRPr>
        </a:p>
      </dgm:t>
    </dgm:pt>
    <dgm:pt modelId="{FD8E095D-4F8F-424E-8517-225D274B65B5}">
      <dgm:prSet phldrT="[Texto]" custT="1"/>
      <dgm:spPr/>
      <dgm:t>
        <a:bodyPr/>
        <a:lstStyle/>
        <a:p>
          <a:r>
            <a:rPr lang="es-CL" sz="2000" dirty="0">
              <a:latin typeface="Montserrat Light" panose="020B0604020202020204" charset="0"/>
            </a:rPr>
            <a:t>Violencia</a:t>
          </a:r>
        </a:p>
      </dgm:t>
    </dgm:pt>
    <dgm:pt modelId="{08D63FFD-9373-4D7B-82B9-74BE677EAC99}" type="parTrans" cxnId="{45605A17-A02C-4FC0-A9C2-F6DCC09EBAD6}">
      <dgm:prSet/>
      <dgm:spPr/>
      <dgm:t>
        <a:bodyPr/>
        <a:lstStyle/>
        <a:p>
          <a:endParaRPr lang="es-CL" sz="1200">
            <a:latin typeface="Montserrat Light" panose="020B0604020202020204" charset="0"/>
          </a:endParaRPr>
        </a:p>
      </dgm:t>
    </dgm:pt>
    <dgm:pt modelId="{FA975580-F29B-42B1-8358-732F58AA70CC}" type="sibTrans" cxnId="{45605A17-A02C-4FC0-A9C2-F6DCC09EBAD6}">
      <dgm:prSet/>
      <dgm:spPr/>
      <dgm:t>
        <a:bodyPr/>
        <a:lstStyle/>
        <a:p>
          <a:endParaRPr lang="es-CL" sz="1200">
            <a:latin typeface="Montserrat Light" panose="020B0604020202020204" charset="0"/>
          </a:endParaRPr>
        </a:p>
      </dgm:t>
    </dgm:pt>
    <dgm:pt modelId="{DA2592F9-6C51-42C1-81FC-2A4B4A5117FA}">
      <dgm:prSet phldrT="[Texto]" custT="1"/>
      <dgm:spPr/>
      <dgm:t>
        <a:bodyPr/>
        <a:lstStyle/>
        <a:p>
          <a:r>
            <a:rPr lang="es-CL" sz="1400" dirty="0">
              <a:latin typeface="Montserrat Light" panose="020B0604020202020204" charset="0"/>
            </a:rPr>
            <a:t>“Acto imprevisible”, en tanto corresponde a una conducta manifiesta de fuerza desmesurada y automática, aún cuando pueda expresar intención de daño, puede ser considerada como la consecuencia de un proceso más largo de hostilidad y/o agresión entre dos o más personas, con y sin amenaza.</a:t>
          </a:r>
        </a:p>
      </dgm:t>
    </dgm:pt>
    <dgm:pt modelId="{8A563B5D-D1FE-4086-B0ED-ADDF864DDAFB}" type="parTrans" cxnId="{7E0AAF5C-3B66-4968-9187-5FFDF6437DA7}">
      <dgm:prSet/>
      <dgm:spPr/>
      <dgm:t>
        <a:bodyPr/>
        <a:lstStyle/>
        <a:p>
          <a:endParaRPr lang="es-CL" sz="1200">
            <a:latin typeface="Montserrat Light" panose="020B0604020202020204" charset="0"/>
          </a:endParaRPr>
        </a:p>
      </dgm:t>
    </dgm:pt>
    <dgm:pt modelId="{B4B0F464-A351-46D4-8475-BE89FFBD0EEF}" type="sibTrans" cxnId="{7E0AAF5C-3B66-4968-9187-5FFDF6437DA7}">
      <dgm:prSet/>
      <dgm:spPr/>
      <dgm:t>
        <a:bodyPr/>
        <a:lstStyle/>
        <a:p>
          <a:endParaRPr lang="es-CL" sz="1200">
            <a:latin typeface="Montserrat Light" panose="020B0604020202020204" charset="0"/>
          </a:endParaRPr>
        </a:p>
      </dgm:t>
    </dgm:pt>
    <dgm:pt modelId="{1CB63C1A-674C-499F-BB0F-9A288253FAC4}" type="pres">
      <dgm:prSet presAssocID="{B89F4D0B-15DA-4502-A707-E23E87CE3320}" presName="Name0" presStyleCnt="0">
        <dgm:presLayoutVars>
          <dgm:dir/>
          <dgm:animLvl val="lvl"/>
          <dgm:resizeHandles val="exact"/>
        </dgm:presLayoutVars>
      </dgm:prSet>
      <dgm:spPr/>
    </dgm:pt>
    <dgm:pt modelId="{78E4EFCD-4FE8-4555-95A3-2D436B93E664}" type="pres">
      <dgm:prSet presAssocID="{387544C9-006B-425D-A024-8DDEBB0BF51A}" presName="composite" presStyleCnt="0"/>
      <dgm:spPr/>
    </dgm:pt>
    <dgm:pt modelId="{DC151258-C71A-4E35-8346-5770F8983C52}" type="pres">
      <dgm:prSet presAssocID="{387544C9-006B-425D-A024-8DDEBB0BF51A}" presName="parTx" presStyleLbl="alignNode1" presStyleIdx="0" presStyleCnt="3">
        <dgm:presLayoutVars>
          <dgm:chMax val="0"/>
          <dgm:chPref val="0"/>
          <dgm:bulletEnabled val="1"/>
        </dgm:presLayoutVars>
      </dgm:prSet>
      <dgm:spPr/>
    </dgm:pt>
    <dgm:pt modelId="{37192330-9CF9-4820-A11C-FE6E313BE2E9}" type="pres">
      <dgm:prSet presAssocID="{387544C9-006B-425D-A024-8DDEBB0BF51A}" presName="desTx" presStyleLbl="alignAccFollowNode1" presStyleIdx="0" presStyleCnt="3">
        <dgm:presLayoutVars>
          <dgm:bulletEnabled val="1"/>
        </dgm:presLayoutVars>
      </dgm:prSet>
      <dgm:spPr/>
    </dgm:pt>
    <dgm:pt modelId="{EF016F98-7FD6-413B-90F0-144A28A100EE}" type="pres">
      <dgm:prSet presAssocID="{989DBE93-3052-4C88-8A46-21CB4AA312BC}" presName="space" presStyleCnt="0"/>
      <dgm:spPr/>
    </dgm:pt>
    <dgm:pt modelId="{09829C5A-B14F-4160-9600-54BAF89610B8}" type="pres">
      <dgm:prSet presAssocID="{1193C6A7-FC18-4B4F-BAC0-B4193A50A2BF}" presName="composite" presStyleCnt="0"/>
      <dgm:spPr/>
    </dgm:pt>
    <dgm:pt modelId="{BA5A1D40-A5FA-4E57-9E97-9F77503563B0}" type="pres">
      <dgm:prSet presAssocID="{1193C6A7-FC18-4B4F-BAC0-B4193A50A2BF}" presName="parTx" presStyleLbl="alignNode1" presStyleIdx="1" presStyleCnt="3">
        <dgm:presLayoutVars>
          <dgm:chMax val="0"/>
          <dgm:chPref val="0"/>
          <dgm:bulletEnabled val="1"/>
        </dgm:presLayoutVars>
      </dgm:prSet>
      <dgm:spPr/>
    </dgm:pt>
    <dgm:pt modelId="{8AE791BA-06B3-4B5E-887E-E7E5AC853446}" type="pres">
      <dgm:prSet presAssocID="{1193C6A7-FC18-4B4F-BAC0-B4193A50A2BF}" presName="desTx" presStyleLbl="alignAccFollowNode1" presStyleIdx="1" presStyleCnt="3">
        <dgm:presLayoutVars>
          <dgm:bulletEnabled val="1"/>
        </dgm:presLayoutVars>
      </dgm:prSet>
      <dgm:spPr/>
    </dgm:pt>
    <dgm:pt modelId="{2D0C14D0-B57C-4815-92D1-4284B2EB0E3E}" type="pres">
      <dgm:prSet presAssocID="{20689A94-99FD-4603-91BE-8E799B80E560}" presName="space" presStyleCnt="0"/>
      <dgm:spPr/>
    </dgm:pt>
    <dgm:pt modelId="{20457934-E1EA-4D96-98A8-3210DD59CC44}" type="pres">
      <dgm:prSet presAssocID="{FD8E095D-4F8F-424E-8517-225D274B65B5}" presName="composite" presStyleCnt="0"/>
      <dgm:spPr/>
    </dgm:pt>
    <dgm:pt modelId="{A8E11ABD-0301-497A-A003-43B8A96AC1A6}" type="pres">
      <dgm:prSet presAssocID="{FD8E095D-4F8F-424E-8517-225D274B65B5}" presName="parTx" presStyleLbl="alignNode1" presStyleIdx="2" presStyleCnt="3">
        <dgm:presLayoutVars>
          <dgm:chMax val="0"/>
          <dgm:chPref val="0"/>
          <dgm:bulletEnabled val="1"/>
        </dgm:presLayoutVars>
      </dgm:prSet>
      <dgm:spPr/>
    </dgm:pt>
    <dgm:pt modelId="{B43407D7-896C-4654-86C7-A287839A4A1E}" type="pres">
      <dgm:prSet presAssocID="{FD8E095D-4F8F-424E-8517-225D274B65B5}" presName="desTx" presStyleLbl="alignAccFollowNode1" presStyleIdx="2" presStyleCnt="3">
        <dgm:presLayoutVars>
          <dgm:bulletEnabled val="1"/>
        </dgm:presLayoutVars>
      </dgm:prSet>
      <dgm:spPr/>
    </dgm:pt>
  </dgm:ptLst>
  <dgm:cxnLst>
    <dgm:cxn modelId="{300E9109-DFE0-437A-B9D8-5D6FF24B3E6E}" type="presOf" srcId="{B89F4D0B-15DA-4502-A707-E23E87CE3320}" destId="{1CB63C1A-674C-499F-BB0F-9A288253FAC4}" srcOrd="0" destOrd="0" presId="urn:microsoft.com/office/officeart/2005/8/layout/hList1"/>
    <dgm:cxn modelId="{45605A17-A02C-4FC0-A9C2-F6DCC09EBAD6}" srcId="{B89F4D0B-15DA-4502-A707-E23E87CE3320}" destId="{FD8E095D-4F8F-424E-8517-225D274B65B5}" srcOrd="2" destOrd="0" parTransId="{08D63FFD-9373-4D7B-82B9-74BE677EAC99}" sibTransId="{FA975580-F29B-42B1-8358-732F58AA70CC}"/>
    <dgm:cxn modelId="{6217F71D-109E-4E27-B2E6-2488D3F955E0}" type="presOf" srcId="{073D323A-0FC3-4A9A-90DD-A320D61D2E2F}" destId="{37192330-9CF9-4820-A11C-FE6E313BE2E9}" srcOrd="0" destOrd="0" presId="urn:microsoft.com/office/officeart/2005/8/layout/hList1"/>
    <dgm:cxn modelId="{68CAA42C-B650-4247-8604-8B34A4758E6D}" srcId="{1193C6A7-FC18-4B4F-BAC0-B4193A50A2BF}" destId="{6DAD9690-BF97-4D55-9A87-D09D5E7C88FE}" srcOrd="0" destOrd="0" parTransId="{DD0133E3-D1D3-4F03-BC52-83CB11CEC3B0}" sibTransId="{439B5176-DE56-45AF-BA8A-D1055A8D60B1}"/>
    <dgm:cxn modelId="{6B4CA736-519F-4817-9FED-2CAD2C6B3AA0}" srcId="{387544C9-006B-425D-A024-8DDEBB0BF51A}" destId="{073D323A-0FC3-4A9A-90DD-A320D61D2E2F}" srcOrd="0" destOrd="0" parTransId="{18E73F71-E805-45B5-96E4-D2E387FD2C53}" sibTransId="{822A8327-2E28-4350-8056-43CF37E1C9E2}"/>
    <dgm:cxn modelId="{66B34140-AF3F-4665-9E86-54454AE2BD12}" srcId="{B89F4D0B-15DA-4502-A707-E23E87CE3320}" destId="{1193C6A7-FC18-4B4F-BAC0-B4193A50A2BF}" srcOrd="1" destOrd="0" parTransId="{12E41BF7-55A8-403F-8FBC-4EF3494E8B14}" sibTransId="{20689A94-99FD-4603-91BE-8E799B80E560}"/>
    <dgm:cxn modelId="{FDF12C45-B964-4241-B9E7-63E27FE0E80A}" type="presOf" srcId="{1193C6A7-FC18-4B4F-BAC0-B4193A50A2BF}" destId="{BA5A1D40-A5FA-4E57-9E97-9F77503563B0}" srcOrd="0" destOrd="0" presId="urn:microsoft.com/office/officeart/2005/8/layout/hList1"/>
    <dgm:cxn modelId="{9993CA46-A927-497F-9EFF-FA4AF6CF970B}" type="presOf" srcId="{387544C9-006B-425D-A024-8DDEBB0BF51A}" destId="{DC151258-C71A-4E35-8346-5770F8983C52}" srcOrd="0" destOrd="0" presId="urn:microsoft.com/office/officeart/2005/8/layout/hList1"/>
    <dgm:cxn modelId="{178AC757-CAE7-4EFA-A951-774ACDEFAC39}" type="presOf" srcId="{DA2592F9-6C51-42C1-81FC-2A4B4A5117FA}" destId="{B43407D7-896C-4654-86C7-A287839A4A1E}" srcOrd="0" destOrd="0" presId="urn:microsoft.com/office/officeart/2005/8/layout/hList1"/>
    <dgm:cxn modelId="{7E0AAF5C-3B66-4968-9187-5FFDF6437DA7}" srcId="{FD8E095D-4F8F-424E-8517-225D274B65B5}" destId="{DA2592F9-6C51-42C1-81FC-2A4B4A5117FA}" srcOrd="0" destOrd="0" parTransId="{8A563B5D-D1FE-4086-B0ED-ADDF864DDAFB}" sibTransId="{B4B0F464-A351-46D4-8475-BE89FFBD0EEF}"/>
    <dgm:cxn modelId="{66D6AE8B-15AF-4907-A8AB-AACBA5A531AF}" type="presOf" srcId="{6DAD9690-BF97-4D55-9A87-D09D5E7C88FE}" destId="{8AE791BA-06B3-4B5E-887E-E7E5AC853446}" srcOrd="0" destOrd="0" presId="urn:microsoft.com/office/officeart/2005/8/layout/hList1"/>
    <dgm:cxn modelId="{92E03295-4FED-45FA-B3B7-9F812680E074}" srcId="{B89F4D0B-15DA-4502-A707-E23E87CE3320}" destId="{387544C9-006B-425D-A024-8DDEBB0BF51A}" srcOrd="0" destOrd="0" parTransId="{926CD840-1879-4F28-AEC5-830F45173A52}" sibTransId="{989DBE93-3052-4C88-8A46-21CB4AA312BC}"/>
    <dgm:cxn modelId="{5F006BD3-9258-4EBB-909D-082B43EEA1BB}" type="presOf" srcId="{FD8E095D-4F8F-424E-8517-225D274B65B5}" destId="{A8E11ABD-0301-497A-A003-43B8A96AC1A6}" srcOrd="0" destOrd="0" presId="urn:microsoft.com/office/officeart/2005/8/layout/hList1"/>
    <dgm:cxn modelId="{FDDA3B0E-E1C5-48F1-8178-0D411566DF6D}" type="presParOf" srcId="{1CB63C1A-674C-499F-BB0F-9A288253FAC4}" destId="{78E4EFCD-4FE8-4555-95A3-2D436B93E664}" srcOrd="0" destOrd="0" presId="urn:microsoft.com/office/officeart/2005/8/layout/hList1"/>
    <dgm:cxn modelId="{8ADAEE06-9F3E-4D6F-A56E-1409AF477742}" type="presParOf" srcId="{78E4EFCD-4FE8-4555-95A3-2D436B93E664}" destId="{DC151258-C71A-4E35-8346-5770F8983C52}" srcOrd="0" destOrd="0" presId="urn:microsoft.com/office/officeart/2005/8/layout/hList1"/>
    <dgm:cxn modelId="{18967A71-5FE8-47E9-8B14-2A9588B70839}" type="presParOf" srcId="{78E4EFCD-4FE8-4555-95A3-2D436B93E664}" destId="{37192330-9CF9-4820-A11C-FE6E313BE2E9}" srcOrd="1" destOrd="0" presId="urn:microsoft.com/office/officeart/2005/8/layout/hList1"/>
    <dgm:cxn modelId="{F241EC74-EE31-40BF-98C0-9E33659F8318}" type="presParOf" srcId="{1CB63C1A-674C-499F-BB0F-9A288253FAC4}" destId="{EF016F98-7FD6-413B-90F0-144A28A100EE}" srcOrd="1" destOrd="0" presId="urn:microsoft.com/office/officeart/2005/8/layout/hList1"/>
    <dgm:cxn modelId="{8FB70364-E32B-4A12-9736-FBC469731197}" type="presParOf" srcId="{1CB63C1A-674C-499F-BB0F-9A288253FAC4}" destId="{09829C5A-B14F-4160-9600-54BAF89610B8}" srcOrd="2" destOrd="0" presId="urn:microsoft.com/office/officeart/2005/8/layout/hList1"/>
    <dgm:cxn modelId="{8F71D4DC-475A-4C77-BE82-A9C1F3E6CDFC}" type="presParOf" srcId="{09829C5A-B14F-4160-9600-54BAF89610B8}" destId="{BA5A1D40-A5FA-4E57-9E97-9F77503563B0}" srcOrd="0" destOrd="0" presId="urn:microsoft.com/office/officeart/2005/8/layout/hList1"/>
    <dgm:cxn modelId="{996AB514-3D67-43F3-817F-8395E914C262}" type="presParOf" srcId="{09829C5A-B14F-4160-9600-54BAF89610B8}" destId="{8AE791BA-06B3-4B5E-887E-E7E5AC853446}" srcOrd="1" destOrd="0" presId="urn:microsoft.com/office/officeart/2005/8/layout/hList1"/>
    <dgm:cxn modelId="{2947A534-6DB4-4F8A-8F12-886E1F4FF8D9}" type="presParOf" srcId="{1CB63C1A-674C-499F-BB0F-9A288253FAC4}" destId="{2D0C14D0-B57C-4815-92D1-4284B2EB0E3E}" srcOrd="3" destOrd="0" presId="urn:microsoft.com/office/officeart/2005/8/layout/hList1"/>
    <dgm:cxn modelId="{E519A4DD-4AA8-4AA7-808E-16CAFF4E5B7B}" type="presParOf" srcId="{1CB63C1A-674C-499F-BB0F-9A288253FAC4}" destId="{20457934-E1EA-4D96-98A8-3210DD59CC44}" srcOrd="4" destOrd="0" presId="urn:microsoft.com/office/officeart/2005/8/layout/hList1"/>
    <dgm:cxn modelId="{EDD7E367-AC04-41C2-B8A7-248E687239E4}" type="presParOf" srcId="{20457934-E1EA-4D96-98A8-3210DD59CC44}" destId="{A8E11ABD-0301-497A-A003-43B8A96AC1A6}" srcOrd="0" destOrd="0" presId="urn:microsoft.com/office/officeart/2005/8/layout/hList1"/>
    <dgm:cxn modelId="{0C8828C6-4D15-485C-BD45-18E608CF5681}" type="presParOf" srcId="{20457934-E1EA-4D96-98A8-3210DD59CC44}" destId="{B43407D7-896C-4654-86C7-A287839A4A1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BB6AD11-69BE-41D1-AF7F-4665A9AF994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C04E71A-47B5-4BA8-8286-D2C479BACCC6}">
      <dgm:prSet/>
      <dgm:spPr/>
      <dgm:t>
        <a:bodyPr/>
        <a:lstStyle/>
        <a:p>
          <a:r>
            <a:rPr lang="en-US"/>
            <a:t>El bullying  se define como una relación de </a:t>
          </a:r>
          <a:r>
            <a:rPr lang="en-US" b="1"/>
            <a:t>abuso entre pares.</a:t>
          </a:r>
          <a:r>
            <a:rPr lang="en-US"/>
            <a:t> </a:t>
          </a:r>
        </a:p>
      </dgm:t>
    </dgm:pt>
    <dgm:pt modelId="{2168E1E5-AF56-4A15-9F0E-7D5D4302AE67}" type="parTrans" cxnId="{5A90B054-7876-4AD1-970D-AF8A5969B688}">
      <dgm:prSet/>
      <dgm:spPr/>
      <dgm:t>
        <a:bodyPr/>
        <a:lstStyle/>
        <a:p>
          <a:endParaRPr lang="en-US"/>
        </a:p>
      </dgm:t>
    </dgm:pt>
    <dgm:pt modelId="{21F3A658-1460-47C1-A3DA-C1BF77093894}" type="sibTrans" cxnId="{5A90B054-7876-4AD1-970D-AF8A5969B688}">
      <dgm:prSet/>
      <dgm:spPr/>
      <dgm:t>
        <a:bodyPr/>
        <a:lstStyle/>
        <a:p>
          <a:endParaRPr lang="en-US"/>
        </a:p>
      </dgm:t>
    </dgm:pt>
    <dgm:pt modelId="{66C87E02-A8A8-4F91-AA55-601F58D96DF8}">
      <dgm:prSet/>
      <dgm:spPr/>
      <dgm:t>
        <a:bodyPr/>
        <a:lstStyle/>
        <a:p>
          <a:r>
            <a:rPr lang="en-US"/>
            <a:t>Las principales definiciones de bullying implican a lo menos la presencia de cuatro elementos para calificarlo como tal: </a:t>
          </a:r>
        </a:p>
      </dgm:t>
    </dgm:pt>
    <dgm:pt modelId="{62D7845D-36FF-4E3D-8153-F5A157C16D83}" type="parTrans" cxnId="{E1DBCD13-2909-438A-8D70-9B8B4A3228F8}">
      <dgm:prSet/>
      <dgm:spPr/>
      <dgm:t>
        <a:bodyPr/>
        <a:lstStyle/>
        <a:p>
          <a:endParaRPr lang="en-US"/>
        </a:p>
      </dgm:t>
    </dgm:pt>
    <dgm:pt modelId="{F187BE13-6D5D-4765-980F-39CC0061603F}" type="sibTrans" cxnId="{E1DBCD13-2909-438A-8D70-9B8B4A3228F8}">
      <dgm:prSet/>
      <dgm:spPr/>
      <dgm:t>
        <a:bodyPr/>
        <a:lstStyle/>
        <a:p>
          <a:endParaRPr lang="en-US"/>
        </a:p>
      </dgm:t>
    </dgm:pt>
    <dgm:pt modelId="{7CF4899D-338E-4CAF-906A-51A38A87AA04}">
      <dgm:prSet/>
      <dgm:spPr/>
      <dgm:t>
        <a:bodyPr/>
        <a:lstStyle/>
        <a:p>
          <a:r>
            <a:rPr lang="en-US"/>
            <a:t>que se da entre pares; </a:t>
          </a:r>
        </a:p>
      </dgm:t>
    </dgm:pt>
    <dgm:pt modelId="{1F8029E0-CF8D-4799-A597-0A5752B4D64C}" type="parTrans" cxnId="{21B7AA4A-7B38-4DD5-800A-0937613831BA}">
      <dgm:prSet/>
      <dgm:spPr/>
      <dgm:t>
        <a:bodyPr/>
        <a:lstStyle/>
        <a:p>
          <a:endParaRPr lang="en-US"/>
        </a:p>
      </dgm:t>
    </dgm:pt>
    <dgm:pt modelId="{89E38173-B6F0-4F86-998D-734AB2882009}" type="sibTrans" cxnId="{21B7AA4A-7B38-4DD5-800A-0937613831BA}">
      <dgm:prSet/>
      <dgm:spPr/>
      <dgm:t>
        <a:bodyPr/>
        <a:lstStyle/>
        <a:p>
          <a:endParaRPr lang="en-US"/>
        </a:p>
      </dgm:t>
    </dgm:pt>
    <dgm:pt modelId="{130F14BD-9828-4BB2-8B9A-740E877A2D9B}">
      <dgm:prSet/>
      <dgm:spPr/>
      <dgm:t>
        <a:bodyPr/>
        <a:lstStyle/>
        <a:p>
          <a:r>
            <a:rPr lang="en-US"/>
            <a:t>que implica una situación de </a:t>
          </a:r>
          <a:r>
            <a:rPr lang="en-US" b="1"/>
            <a:t>desequilibrio de poder</a:t>
          </a:r>
          <a:r>
            <a:rPr lang="en-US"/>
            <a:t>; </a:t>
          </a:r>
        </a:p>
      </dgm:t>
    </dgm:pt>
    <dgm:pt modelId="{7E768BC8-4B71-4CF0-A4C0-E95712DDAC86}" type="parTrans" cxnId="{5ECD6D9C-8F6F-4689-A7FB-01AD75BF8BA3}">
      <dgm:prSet/>
      <dgm:spPr/>
      <dgm:t>
        <a:bodyPr/>
        <a:lstStyle/>
        <a:p>
          <a:endParaRPr lang="en-US"/>
        </a:p>
      </dgm:t>
    </dgm:pt>
    <dgm:pt modelId="{510C8727-8A47-40AE-B030-4724A197AA84}" type="sibTrans" cxnId="{5ECD6D9C-8F6F-4689-A7FB-01AD75BF8BA3}">
      <dgm:prSet/>
      <dgm:spPr/>
      <dgm:t>
        <a:bodyPr/>
        <a:lstStyle/>
        <a:p>
          <a:endParaRPr lang="en-US"/>
        </a:p>
      </dgm:t>
    </dgm:pt>
    <dgm:pt modelId="{9F250156-9C81-41DC-969E-B50BE32113EA}">
      <dgm:prSet/>
      <dgm:spPr/>
      <dgm:t>
        <a:bodyPr/>
        <a:lstStyle/>
        <a:p>
          <a:r>
            <a:rPr lang="en-US"/>
            <a:t>que es </a:t>
          </a:r>
          <a:r>
            <a:rPr lang="en-US" b="1"/>
            <a:t>sostenido en el tiempo </a:t>
          </a:r>
          <a:r>
            <a:rPr lang="en-US"/>
            <a:t>y por tanto constituye una relación—no una situación aislada—de abuso; y </a:t>
          </a:r>
        </a:p>
      </dgm:t>
    </dgm:pt>
    <dgm:pt modelId="{5B77C772-3C28-47D2-ACC0-91C30EF3767C}" type="parTrans" cxnId="{8102531E-AF78-4E99-9454-CDF0DEAED64E}">
      <dgm:prSet/>
      <dgm:spPr/>
      <dgm:t>
        <a:bodyPr/>
        <a:lstStyle/>
        <a:p>
          <a:endParaRPr lang="en-US"/>
        </a:p>
      </dgm:t>
    </dgm:pt>
    <dgm:pt modelId="{D989FD42-A20F-480C-84EA-1D3312A27F52}" type="sibTrans" cxnId="{8102531E-AF78-4E99-9454-CDF0DEAED64E}">
      <dgm:prSet/>
      <dgm:spPr/>
      <dgm:t>
        <a:bodyPr/>
        <a:lstStyle/>
        <a:p>
          <a:endParaRPr lang="en-US"/>
        </a:p>
      </dgm:t>
    </dgm:pt>
    <dgm:pt modelId="{7D0EA6CD-BD04-4691-B8EE-0B80B910003A}">
      <dgm:prSet/>
      <dgm:spPr/>
      <dgm:t>
        <a:bodyPr/>
        <a:lstStyle/>
        <a:p>
          <a:r>
            <a:rPr lang="en-US"/>
            <a:t>que la víctima o </a:t>
          </a:r>
          <a:r>
            <a:rPr lang="en-US" b="1"/>
            <a:t>víctimas no tienen posibilidades </a:t>
          </a:r>
          <a:r>
            <a:rPr lang="en-US"/>
            <a:t>de salirse de esta situación.(Berger, 2010).</a:t>
          </a:r>
        </a:p>
      </dgm:t>
    </dgm:pt>
    <dgm:pt modelId="{92660351-C879-4AA7-88FF-67FABBF49010}" type="parTrans" cxnId="{8FC8E844-A172-4497-9342-40686B7CC132}">
      <dgm:prSet/>
      <dgm:spPr/>
      <dgm:t>
        <a:bodyPr/>
        <a:lstStyle/>
        <a:p>
          <a:endParaRPr lang="en-US"/>
        </a:p>
      </dgm:t>
    </dgm:pt>
    <dgm:pt modelId="{683D33C8-A892-4E3E-9070-7FCCFFBD8077}" type="sibTrans" cxnId="{8FC8E844-A172-4497-9342-40686B7CC132}">
      <dgm:prSet/>
      <dgm:spPr/>
      <dgm:t>
        <a:bodyPr/>
        <a:lstStyle/>
        <a:p>
          <a:endParaRPr lang="en-US"/>
        </a:p>
      </dgm:t>
    </dgm:pt>
    <dgm:pt modelId="{5F521836-79E4-4398-99A9-3BFA806AB84F}" type="pres">
      <dgm:prSet presAssocID="{ABB6AD11-69BE-41D1-AF7F-4665A9AF994E}" presName="linear" presStyleCnt="0">
        <dgm:presLayoutVars>
          <dgm:animLvl val="lvl"/>
          <dgm:resizeHandles val="exact"/>
        </dgm:presLayoutVars>
      </dgm:prSet>
      <dgm:spPr/>
    </dgm:pt>
    <dgm:pt modelId="{45021A04-A04D-48BF-9A85-62413300DB24}" type="pres">
      <dgm:prSet presAssocID="{5C04E71A-47B5-4BA8-8286-D2C479BACCC6}" presName="parentText" presStyleLbl="node1" presStyleIdx="0" presStyleCnt="2">
        <dgm:presLayoutVars>
          <dgm:chMax val="0"/>
          <dgm:bulletEnabled val="1"/>
        </dgm:presLayoutVars>
      </dgm:prSet>
      <dgm:spPr/>
    </dgm:pt>
    <dgm:pt modelId="{3FB8725A-048B-4AC3-8E09-5EC2F3C8AC19}" type="pres">
      <dgm:prSet presAssocID="{21F3A658-1460-47C1-A3DA-C1BF77093894}" presName="spacer" presStyleCnt="0"/>
      <dgm:spPr/>
    </dgm:pt>
    <dgm:pt modelId="{E5735ED6-F9F7-4F2B-A328-9B8B5BEB377F}" type="pres">
      <dgm:prSet presAssocID="{66C87E02-A8A8-4F91-AA55-601F58D96DF8}" presName="parentText" presStyleLbl="node1" presStyleIdx="1" presStyleCnt="2">
        <dgm:presLayoutVars>
          <dgm:chMax val="0"/>
          <dgm:bulletEnabled val="1"/>
        </dgm:presLayoutVars>
      </dgm:prSet>
      <dgm:spPr/>
    </dgm:pt>
    <dgm:pt modelId="{4B9F53A5-3779-4650-A8BD-3444B92AB8BF}" type="pres">
      <dgm:prSet presAssocID="{66C87E02-A8A8-4F91-AA55-601F58D96DF8}" presName="childText" presStyleLbl="revTx" presStyleIdx="0" presStyleCnt="1">
        <dgm:presLayoutVars>
          <dgm:bulletEnabled val="1"/>
        </dgm:presLayoutVars>
      </dgm:prSet>
      <dgm:spPr/>
    </dgm:pt>
  </dgm:ptLst>
  <dgm:cxnLst>
    <dgm:cxn modelId="{E1DBCD13-2909-438A-8D70-9B8B4A3228F8}" srcId="{ABB6AD11-69BE-41D1-AF7F-4665A9AF994E}" destId="{66C87E02-A8A8-4F91-AA55-601F58D96DF8}" srcOrd="1" destOrd="0" parTransId="{62D7845D-36FF-4E3D-8153-F5A157C16D83}" sibTransId="{F187BE13-6D5D-4765-980F-39CC0061603F}"/>
    <dgm:cxn modelId="{8102531E-AF78-4E99-9454-CDF0DEAED64E}" srcId="{66C87E02-A8A8-4F91-AA55-601F58D96DF8}" destId="{9F250156-9C81-41DC-969E-B50BE32113EA}" srcOrd="2" destOrd="0" parTransId="{5B77C772-3C28-47D2-ACC0-91C30EF3767C}" sibTransId="{D989FD42-A20F-480C-84EA-1D3312A27F52}"/>
    <dgm:cxn modelId="{CE335A40-A671-4E3C-8A98-4F7D43C01161}" type="presOf" srcId="{66C87E02-A8A8-4F91-AA55-601F58D96DF8}" destId="{E5735ED6-F9F7-4F2B-A328-9B8B5BEB377F}" srcOrd="0" destOrd="0" presId="urn:microsoft.com/office/officeart/2005/8/layout/vList2"/>
    <dgm:cxn modelId="{8FC8E844-A172-4497-9342-40686B7CC132}" srcId="{66C87E02-A8A8-4F91-AA55-601F58D96DF8}" destId="{7D0EA6CD-BD04-4691-B8EE-0B80B910003A}" srcOrd="3" destOrd="0" parTransId="{92660351-C879-4AA7-88FF-67FABBF49010}" sibTransId="{683D33C8-A892-4E3E-9070-7FCCFFBD8077}"/>
    <dgm:cxn modelId="{21B7AA4A-7B38-4DD5-800A-0937613831BA}" srcId="{66C87E02-A8A8-4F91-AA55-601F58D96DF8}" destId="{7CF4899D-338E-4CAF-906A-51A38A87AA04}" srcOrd="0" destOrd="0" parTransId="{1F8029E0-CF8D-4799-A597-0A5752B4D64C}" sibTransId="{89E38173-B6F0-4F86-998D-734AB2882009}"/>
    <dgm:cxn modelId="{240E424B-60CA-4293-AB3D-09CC47D175FB}" type="presOf" srcId="{7D0EA6CD-BD04-4691-B8EE-0B80B910003A}" destId="{4B9F53A5-3779-4650-A8BD-3444B92AB8BF}" srcOrd="0" destOrd="3" presId="urn:microsoft.com/office/officeart/2005/8/layout/vList2"/>
    <dgm:cxn modelId="{5A90B054-7876-4AD1-970D-AF8A5969B688}" srcId="{ABB6AD11-69BE-41D1-AF7F-4665A9AF994E}" destId="{5C04E71A-47B5-4BA8-8286-D2C479BACCC6}" srcOrd="0" destOrd="0" parTransId="{2168E1E5-AF56-4A15-9F0E-7D5D4302AE67}" sibTransId="{21F3A658-1460-47C1-A3DA-C1BF77093894}"/>
    <dgm:cxn modelId="{07265B6B-4002-4292-9FD8-C6B0724F1E82}" type="presOf" srcId="{130F14BD-9828-4BB2-8B9A-740E877A2D9B}" destId="{4B9F53A5-3779-4650-A8BD-3444B92AB8BF}" srcOrd="0" destOrd="1" presId="urn:microsoft.com/office/officeart/2005/8/layout/vList2"/>
    <dgm:cxn modelId="{0EF7416C-0D9D-4523-B3C7-B206483E99E9}" type="presOf" srcId="{9F250156-9C81-41DC-969E-B50BE32113EA}" destId="{4B9F53A5-3779-4650-A8BD-3444B92AB8BF}" srcOrd="0" destOrd="2" presId="urn:microsoft.com/office/officeart/2005/8/layout/vList2"/>
    <dgm:cxn modelId="{5ECD6D9C-8F6F-4689-A7FB-01AD75BF8BA3}" srcId="{66C87E02-A8A8-4F91-AA55-601F58D96DF8}" destId="{130F14BD-9828-4BB2-8B9A-740E877A2D9B}" srcOrd="1" destOrd="0" parTransId="{7E768BC8-4B71-4CF0-A4C0-E95712DDAC86}" sibTransId="{510C8727-8A47-40AE-B030-4724A197AA84}"/>
    <dgm:cxn modelId="{9D51FED0-C8B1-47A9-9A43-1EA29EEF93F7}" type="presOf" srcId="{ABB6AD11-69BE-41D1-AF7F-4665A9AF994E}" destId="{5F521836-79E4-4398-99A9-3BFA806AB84F}" srcOrd="0" destOrd="0" presId="urn:microsoft.com/office/officeart/2005/8/layout/vList2"/>
    <dgm:cxn modelId="{F028A6E7-0AD9-47D1-81B4-8D40068EF004}" type="presOf" srcId="{7CF4899D-338E-4CAF-906A-51A38A87AA04}" destId="{4B9F53A5-3779-4650-A8BD-3444B92AB8BF}" srcOrd="0" destOrd="0" presId="urn:microsoft.com/office/officeart/2005/8/layout/vList2"/>
    <dgm:cxn modelId="{9C79D9F8-AD9B-473A-B259-547FE31F09B1}" type="presOf" srcId="{5C04E71A-47B5-4BA8-8286-D2C479BACCC6}" destId="{45021A04-A04D-48BF-9A85-62413300DB24}" srcOrd="0" destOrd="0" presId="urn:microsoft.com/office/officeart/2005/8/layout/vList2"/>
    <dgm:cxn modelId="{BB8F5F96-94AB-40C1-B9CA-5840F392E189}" type="presParOf" srcId="{5F521836-79E4-4398-99A9-3BFA806AB84F}" destId="{45021A04-A04D-48BF-9A85-62413300DB24}" srcOrd="0" destOrd="0" presId="urn:microsoft.com/office/officeart/2005/8/layout/vList2"/>
    <dgm:cxn modelId="{248CA6E4-B183-43C7-9049-F2619C6484D0}" type="presParOf" srcId="{5F521836-79E4-4398-99A9-3BFA806AB84F}" destId="{3FB8725A-048B-4AC3-8E09-5EC2F3C8AC19}" srcOrd="1" destOrd="0" presId="urn:microsoft.com/office/officeart/2005/8/layout/vList2"/>
    <dgm:cxn modelId="{A7A2D9E1-7354-42C1-B92D-6AD358A84E59}" type="presParOf" srcId="{5F521836-79E4-4398-99A9-3BFA806AB84F}" destId="{E5735ED6-F9F7-4F2B-A328-9B8B5BEB377F}" srcOrd="2" destOrd="0" presId="urn:microsoft.com/office/officeart/2005/8/layout/vList2"/>
    <dgm:cxn modelId="{8B5DAB77-F498-4872-B3DE-A4B5CEE061A6}" type="presParOf" srcId="{5F521836-79E4-4398-99A9-3BFA806AB84F}" destId="{4B9F53A5-3779-4650-A8BD-3444B92AB8BF}"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FB7F461-5D9B-43E7-9D43-4E98DCBF91D1}"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8037330E-108C-4E5B-915D-FD8AD4CBEAA0}">
      <dgm:prSet/>
      <dgm:spPr/>
      <dgm:t>
        <a:bodyPr/>
        <a:lstStyle/>
        <a:p>
          <a:r>
            <a:rPr lang="es-CL"/>
            <a:t>El primero centrado en disminuir la violencia y el acoso escolar, cuya bajada es a través de acciones reactivas (protocolos, convivencia en tanto asignatura, sistemas de alertas, intervención de profesionales externos a las escuelas, entre otros). </a:t>
          </a:r>
          <a:endParaRPr lang="en-US"/>
        </a:p>
      </dgm:t>
    </dgm:pt>
    <dgm:pt modelId="{DB586BAD-2D66-4584-B243-8551A17C16EA}" type="parTrans" cxnId="{ADFC3928-AC63-4A58-A5B5-90EA22677305}">
      <dgm:prSet/>
      <dgm:spPr/>
      <dgm:t>
        <a:bodyPr/>
        <a:lstStyle/>
        <a:p>
          <a:endParaRPr lang="en-US"/>
        </a:p>
      </dgm:t>
    </dgm:pt>
    <dgm:pt modelId="{1856FF53-AD83-4C5A-BB08-7323A5FEBCC5}" type="sibTrans" cxnId="{ADFC3928-AC63-4A58-A5B5-90EA22677305}">
      <dgm:prSet/>
      <dgm:spPr/>
      <dgm:t>
        <a:bodyPr/>
        <a:lstStyle/>
        <a:p>
          <a:endParaRPr lang="en-US"/>
        </a:p>
      </dgm:t>
    </dgm:pt>
    <dgm:pt modelId="{C8C228A4-092C-412F-A135-E7D5E3D0E486}">
      <dgm:prSet/>
      <dgm:spPr/>
      <dgm:t>
        <a:bodyPr/>
        <a:lstStyle/>
        <a:p>
          <a:r>
            <a:rPr lang="es-CL"/>
            <a:t>El segundo enfoque busca producir transformaciones culturales, poniendo su foco en generar nuevas prácticas y dinámicas que reemplacen las situaciones de violencia por una cultura de paz, donde se propician procedimientos democráticos y la convivencia se trabaja de forma transversal tanto implícita como explícitamente. </a:t>
          </a:r>
          <a:endParaRPr lang="en-US"/>
        </a:p>
      </dgm:t>
    </dgm:pt>
    <dgm:pt modelId="{EE71E90F-A552-4EE6-876B-7378D99B5308}" type="parTrans" cxnId="{13A60565-019D-4159-B466-3F10C65A6A58}">
      <dgm:prSet/>
      <dgm:spPr/>
      <dgm:t>
        <a:bodyPr/>
        <a:lstStyle/>
        <a:p>
          <a:endParaRPr lang="en-US"/>
        </a:p>
      </dgm:t>
    </dgm:pt>
    <dgm:pt modelId="{6B8EC896-1FB0-4B84-9F2A-32733BD0304C}" type="sibTrans" cxnId="{13A60565-019D-4159-B466-3F10C65A6A58}">
      <dgm:prSet/>
      <dgm:spPr/>
      <dgm:t>
        <a:bodyPr/>
        <a:lstStyle/>
        <a:p>
          <a:endParaRPr lang="en-US"/>
        </a:p>
      </dgm:t>
    </dgm:pt>
    <dgm:pt modelId="{B08E2FFF-8D15-48E0-B505-74D0B5E7983B}" type="pres">
      <dgm:prSet presAssocID="{0FB7F461-5D9B-43E7-9D43-4E98DCBF91D1}" presName="linear" presStyleCnt="0">
        <dgm:presLayoutVars>
          <dgm:animLvl val="lvl"/>
          <dgm:resizeHandles val="exact"/>
        </dgm:presLayoutVars>
      </dgm:prSet>
      <dgm:spPr/>
    </dgm:pt>
    <dgm:pt modelId="{A3589EF2-84DE-4C6F-87D9-0DA82282B393}" type="pres">
      <dgm:prSet presAssocID="{8037330E-108C-4E5B-915D-FD8AD4CBEAA0}" presName="parentText" presStyleLbl="node1" presStyleIdx="0" presStyleCnt="2">
        <dgm:presLayoutVars>
          <dgm:chMax val="0"/>
          <dgm:bulletEnabled val="1"/>
        </dgm:presLayoutVars>
      </dgm:prSet>
      <dgm:spPr/>
    </dgm:pt>
    <dgm:pt modelId="{5D2983E2-A7CC-4BA2-8B66-32598B94A8BB}" type="pres">
      <dgm:prSet presAssocID="{1856FF53-AD83-4C5A-BB08-7323A5FEBCC5}" presName="spacer" presStyleCnt="0"/>
      <dgm:spPr/>
    </dgm:pt>
    <dgm:pt modelId="{8058F19C-BF94-4AAB-A230-C65669F2349B}" type="pres">
      <dgm:prSet presAssocID="{C8C228A4-092C-412F-A135-E7D5E3D0E486}" presName="parentText" presStyleLbl="node1" presStyleIdx="1" presStyleCnt="2">
        <dgm:presLayoutVars>
          <dgm:chMax val="0"/>
          <dgm:bulletEnabled val="1"/>
        </dgm:presLayoutVars>
      </dgm:prSet>
      <dgm:spPr/>
    </dgm:pt>
  </dgm:ptLst>
  <dgm:cxnLst>
    <dgm:cxn modelId="{ADFC3928-AC63-4A58-A5B5-90EA22677305}" srcId="{0FB7F461-5D9B-43E7-9D43-4E98DCBF91D1}" destId="{8037330E-108C-4E5B-915D-FD8AD4CBEAA0}" srcOrd="0" destOrd="0" parTransId="{DB586BAD-2D66-4584-B243-8551A17C16EA}" sibTransId="{1856FF53-AD83-4C5A-BB08-7323A5FEBCC5}"/>
    <dgm:cxn modelId="{13A60565-019D-4159-B466-3F10C65A6A58}" srcId="{0FB7F461-5D9B-43E7-9D43-4E98DCBF91D1}" destId="{C8C228A4-092C-412F-A135-E7D5E3D0E486}" srcOrd="1" destOrd="0" parTransId="{EE71E90F-A552-4EE6-876B-7378D99B5308}" sibTransId="{6B8EC896-1FB0-4B84-9F2A-32733BD0304C}"/>
    <dgm:cxn modelId="{95C53A71-6608-4C94-98CB-4397361285AE}" type="presOf" srcId="{0FB7F461-5D9B-43E7-9D43-4E98DCBF91D1}" destId="{B08E2FFF-8D15-48E0-B505-74D0B5E7983B}" srcOrd="0" destOrd="0" presId="urn:microsoft.com/office/officeart/2005/8/layout/vList2"/>
    <dgm:cxn modelId="{853C96AC-6EDA-4426-B58F-8BA14A02FD25}" type="presOf" srcId="{C8C228A4-092C-412F-A135-E7D5E3D0E486}" destId="{8058F19C-BF94-4AAB-A230-C65669F2349B}" srcOrd="0" destOrd="0" presId="urn:microsoft.com/office/officeart/2005/8/layout/vList2"/>
    <dgm:cxn modelId="{B8A41CFA-A2D9-4FEF-9687-2A2DCBDE150E}" type="presOf" srcId="{8037330E-108C-4E5B-915D-FD8AD4CBEAA0}" destId="{A3589EF2-84DE-4C6F-87D9-0DA82282B393}" srcOrd="0" destOrd="0" presId="urn:microsoft.com/office/officeart/2005/8/layout/vList2"/>
    <dgm:cxn modelId="{A7B40431-D27C-4340-BA9A-CDDEB32A8AA5}" type="presParOf" srcId="{B08E2FFF-8D15-48E0-B505-74D0B5E7983B}" destId="{A3589EF2-84DE-4C6F-87D9-0DA82282B393}" srcOrd="0" destOrd="0" presId="urn:microsoft.com/office/officeart/2005/8/layout/vList2"/>
    <dgm:cxn modelId="{CD103FC1-0E40-42BE-A25F-095140F3AD4F}" type="presParOf" srcId="{B08E2FFF-8D15-48E0-B505-74D0B5E7983B}" destId="{5D2983E2-A7CC-4BA2-8B66-32598B94A8BB}" srcOrd="1" destOrd="0" presId="urn:microsoft.com/office/officeart/2005/8/layout/vList2"/>
    <dgm:cxn modelId="{C40397CD-7B53-4664-9A73-4C5705A38AC2}" type="presParOf" srcId="{B08E2FFF-8D15-48E0-B505-74D0B5E7983B}" destId="{8058F19C-BF94-4AAB-A230-C65669F2349B}"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A5A4E6-7778-46A6-9D9A-B11E2E9A97AC}"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7A4DCCD8-CB98-43E3-B004-C9C6E66A8E90}">
      <dgm:prSet phldr="0"/>
      <dgm:spPr/>
      <dgm:t>
        <a:bodyPr/>
        <a:lstStyle/>
        <a:p>
          <a:pPr rtl="0"/>
          <a:r>
            <a:rPr lang="es-CL" dirty="0">
              <a:solidFill>
                <a:schemeClr val="bg1"/>
              </a:solidFill>
              <a:latin typeface="Arial"/>
            </a:rPr>
            <a:t>Estado de </a:t>
          </a:r>
          <a:r>
            <a:rPr lang="es-CL" dirty="0" err="1">
              <a:solidFill>
                <a:schemeClr val="bg1"/>
              </a:solidFill>
              <a:latin typeface="Arial"/>
            </a:rPr>
            <a:t>activacion</a:t>
          </a:r>
          <a:r>
            <a:rPr lang="es-CL" dirty="0">
              <a:solidFill>
                <a:schemeClr val="bg1"/>
              </a:solidFill>
              <a:latin typeface="Arial"/>
            </a:rPr>
            <a:t>/alerta constante</a:t>
          </a:r>
          <a:endParaRPr lang="es-CL" dirty="0">
            <a:solidFill>
              <a:schemeClr val="bg1"/>
            </a:solidFill>
          </a:endParaRPr>
        </a:p>
      </dgm:t>
    </dgm:pt>
    <dgm:pt modelId="{44807AE7-2842-4535-BA36-1E6F115DA79A}" type="parTrans" cxnId="{46C024B9-D4AA-4F82-A34E-F14CDD2AEF41}">
      <dgm:prSet/>
      <dgm:spPr/>
      <dgm:t>
        <a:bodyPr/>
        <a:lstStyle/>
        <a:p>
          <a:endParaRPr lang="en-US"/>
        </a:p>
      </dgm:t>
    </dgm:pt>
    <dgm:pt modelId="{CAA75AB7-F76C-465D-A895-A0FD431B3B81}" type="sibTrans" cxnId="{46C024B9-D4AA-4F82-A34E-F14CDD2AEF41}">
      <dgm:prSet/>
      <dgm:spPr/>
      <dgm:t>
        <a:bodyPr/>
        <a:lstStyle/>
        <a:p>
          <a:endParaRPr lang="en-US"/>
        </a:p>
      </dgm:t>
    </dgm:pt>
    <dgm:pt modelId="{5A66B3D5-A231-44AD-8D13-5866CC9FD8C2}">
      <dgm:prSet phldr="0"/>
      <dgm:spPr/>
      <dgm:t>
        <a:bodyPr/>
        <a:lstStyle/>
        <a:p>
          <a:pPr rtl="0"/>
          <a:r>
            <a:rPr lang="en-US" dirty="0" err="1">
              <a:latin typeface="Arial"/>
            </a:rPr>
            <a:t>Reexperimentacion</a:t>
          </a:r>
          <a:r>
            <a:rPr lang="en-US" dirty="0">
              <a:latin typeface="Arial"/>
            </a:rPr>
            <a:t> de la </a:t>
          </a:r>
          <a:r>
            <a:rPr lang="en-US" dirty="0" err="1">
              <a:latin typeface="Arial"/>
            </a:rPr>
            <a:t>situación</a:t>
          </a:r>
          <a:r>
            <a:rPr lang="en-US" dirty="0">
              <a:latin typeface="Arial"/>
            </a:rPr>
            <a:t> (</a:t>
          </a:r>
          <a:r>
            <a:rPr lang="en-US" dirty="0" err="1">
              <a:latin typeface="Arial"/>
            </a:rPr>
            <a:t>pensamientos</a:t>
          </a:r>
          <a:r>
            <a:rPr lang="en-US" dirty="0">
              <a:latin typeface="Arial"/>
            </a:rPr>
            <a:t> </a:t>
          </a:r>
          <a:r>
            <a:rPr lang="en-US" dirty="0" err="1">
              <a:latin typeface="Arial"/>
            </a:rPr>
            <a:t>intrusivos</a:t>
          </a:r>
          <a:r>
            <a:rPr lang="en-US" dirty="0">
              <a:latin typeface="Arial"/>
            </a:rPr>
            <a:t>)</a:t>
          </a:r>
          <a:endParaRPr lang="es-CL" dirty="0"/>
        </a:p>
      </dgm:t>
    </dgm:pt>
    <dgm:pt modelId="{B5BD7B9B-2C13-440D-8622-2AD60A5A559A}" type="parTrans" cxnId="{52B1AD0B-F693-4F7D-BAC7-A3DE60D1672B}">
      <dgm:prSet/>
      <dgm:spPr/>
      <dgm:t>
        <a:bodyPr/>
        <a:lstStyle/>
        <a:p>
          <a:endParaRPr lang="en-US"/>
        </a:p>
      </dgm:t>
    </dgm:pt>
    <dgm:pt modelId="{7AF04A7A-D0B3-4DA4-AF4C-403D6CB6D267}" type="sibTrans" cxnId="{52B1AD0B-F693-4F7D-BAC7-A3DE60D1672B}">
      <dgm:prSet/>
      <dgm:spPr/>
      <dgm:t>
        <a:bodyPr/>
        <a:lstStyle/>
        <a:p>
          <a:endParaRPr lang="en-US"/>
        </a:p>
      </dgm:t>
    </dgm:pt>
    <dgm:pt modelId="{36F8E441-1362-482F-975F-20630751F340}">
      <dgm:prSet phldr="0"/>
      <dgm:spPr/>
      <dgm:t>
        <a:bodyPr/>
        <a:lstStyle/>
        <a:p>
          <a:pPr rtl="0"/>
          <a:r>
            <a:rPr lang="en-US" dirty="0">
              <a:latin typeface="Seaford Display"/>
            </a:rPr>
            <a:t>Asumir responsabilidades adultas(pseudomadurez)</a:t>
          </a:r>
        </a:p>
      </dgm:t>
    </dgm:pt>
    <dgm:pt modelId="{73CD93BA-18C0-43BF-B234-6A6144A98D22}" type="parTrans" cxnId="{659B253A-B7C8-4E88-9160-A3DA18D69AAA}">
      <dgm:prSet/>
      <dgm:spPr/>
      <dgm:t>
        <a:bodyPr/>
        <a:lstStyle/>
        <a:p>
          <a:endParaRPr lang="en-US"/>
        </a:p>
      </dgm:t>
    </dgm:pt>
    <dgm:pt modelId="{539A9334-C549-456F-B15E-F892106B4EF7}" type="sibTrans" cxnId="{659B253A-B7C8-4E88-9160-A3DA18D69AAA}">
      <dgm:prSet/>
      <dgm:spPr/>
      <dgm:t>
        <a:bodyPr/>
        <a:lstStyle/>
        <a:p>
          <a:endParaRPr lang="en-US"/>
        </a:p>
      </dgm:t>
    </dgm:pt>
    <dgm:pt modelId="{3657B964-F1D6-47C5-AC7F-2AC76E616C96}">
      <dgm:prSet/>
      <dgm:spPr/>
      <dgm:t>
        <a:bodyPr/>
        <a:lstStyle/>
        <a:p>
          <a:pPr rtl="0"/>
          <a:r>
            <a:rPr lang="en-US" b="0" i="0" dirty="0" err="1">
              <a:latin typeface="Arial"/>
            </a:rPr>
            <a:t>Malestares</a:t>
          </a:r>
          <a:r>
            <a:rPr lang="en-US" b="0" i="0" dirty="0">
              <a:latin typeface="Arial"/>
            </a:rPr>
            <a:t> físicos sin </a:t>
          </a:r>
          <a:r>
            <a:rPr lang="en-US" b="0" i="0" dirty="0" err="1">
              <a:latin typeface="Arial"/>
            </a:rPr>
            <a:t>relación</a:t>
          </a:r>
          <a:r>
            <a:rPr lang="en-US" b="0" i="0" dirty="0">
              <a:latin typeface="Arial"/>
            </a:rPr>
            <a:t> a </a:t>
          </a:r>
          <a:r>
            <a:rPr lang="en-US" b="0" i="0" dirty="0" err="1">
              <a:latin typeface="Arial"/>
            </a:rPr>
            <a:t>una</a:t>
          </a:r>
          <a:r>
            <a:rPr lang="en-US" b="0" i="0" dirty="0">
              <a:latin typeface="Arial"/>
            </a:rPr>
            <a:t> </a:t>
          </a:r>
          <a:r>
            <a:rPr lang="en-US" b="0" i="0" dirty="0" err="1">
              <a:latin typeface="Arial"/>
            </a:rPr>
            <a:t>enfermedad</a:t>
          </a:r>
          <a:endParaRPr lang="en-US" b="0" i="0" dirty="0">
            <a:latin typeface="Arial"/>
          </a:endParaRPr>
        </a:p>
      </dgm:t>
    </dgm:pt>
    <dgm:pt modelId="{CFD43F07-3310-4097-8E97-48FF9046B256}" type="parTrans" cxnId="{867165DB-E75E-4D81-9612-3FB00B6E7E87}">
      <dgm:prSet/>
      <dgm:spPr/>
      <dgm:t>
        <a:bodyPr/>
        <a:lstStyle/>
        <a:p>
          <a:endParaRPr lang="en-US"/>
        </a:p>
      </dgm:t>
    </dgm:pt>
    <dgm:pt modelId="{0C817E4F-9A81-4976-82FC-3977BE576AD3}" type="sibTrans" cxnId="{867165DB-E75E-4D81-9612-3FB00B6E7E87}">
      <dgm:prSet/>
      <dgm:spPr/>
      <dgm:t>
        <a:bodyPr/>
        <a:lstStyle/>
        <a:p>
          <a:endParaRPr lang="en-US"/>
        </a:p>
      </dgm:t>
    </dgm:pt>
    <dgm:pt modelId="{80252F96-8713-4A7D-8A92-01A26D3D3FBC}">
      <dgm:prSet/>
      <dgm:spPr/>
      <dgm:t>
        <a:bodyPr/>
        <a:lstStyle/>
        <a:p>
          <a:pPr rtl="0"/>
          <a:r>
            <a:rPr lang="en-US" b="0" i="0" dirty="0">
              <a:latin typeface="Arial"/>
            </a:rPr>
            <a:t>Evitación y aislamiento social </a:t>
          </a:r>
          <a:r>
            <a:rPr lang="en-US" b="0" i="0" dirty="0"/>
            <a:t> </a:t>
          </a:r>
          <a:endParaRPr lang="en-US" dirty="0"/>
        </a:p>
      </dgm:t>
    </dgm:pt>
    <dgm:pt modelId="{A74F5D87-FAAA-4922-8C16-8472FFEC611A}" type="parTrans" cxnId="{CAE6157E-C5FF-49BE-9D92-D5C530A6E30D}">
      <dgm:prSet/>
      <dgm:spPr/>
      <dgm:t>
        <a:bodyPr/>
        <a:lstStyle/>
        <a:p>
          <a:endParaRPr lang="en-US"/>
        </a:p>
      </dgm:t>
    </dgm:pt>
    <dgm:pt modelId="{DE62694C-EA11-483E-B043-D28102E8D381}" type="sibTrans" cxnId="{CAE6157E-C5FF-49BE-9D92-D5C530A6E30D}">
      <dgm:prSet/>
      <dgm:spPr/>
      <dgm:t>
        <a:bodyPr/>
        <a:lstStyle/>
        <a:p>
          <a:endParaRPr lang="en-US"/>
        </a:p>
      </dgm:t>
    </dgm:pt>
    <dgm:pt modelId="{3F60B618-B8E6-49A4-9E69-868FE0A677EC}">
      <dgm:prSet phldr="0"/>
      <dgm:spPr/>
      <dgm:t>
        <a:bodyPr/>
        <a:lstStyle/>
        <a:p>
          <a:pPr rtl="0"/>
          <a:r>
            <a:rPr lang="en-US" b="0" i="0" dirty="0" err="1">
              <a:latin typeface="Seaford Display"/>
            </a:rPr>
            <a:t>Alteración</a:t>
          </a:r>
          <a:r>
            <a:rPr lang="en-US" b="0" i="0" dirty="0">
              <a:latin typeface="Seaford Display"/>
            </a:rPr>
            <a:t> del </a:t>
          </a:r>
          <a:r>
            <a:rPr lang="en-US" b="0" i="0" dirty="0" err="1">
              <a:latin typeface="Seaford Display"/>
            </a:rPr>
            <a:t>sueño</a:t>
          </a:r>
          <a:r>
            <a:rPr lang="en-US" b="0" i="0" dirty="0">
              <a:latin typeface="Seaford Display"/>
            </a:rPr>
            <a:t> y apetito </a:t>
          </a:r>
          <a:endParaRPr lang="en-US" dirty="0">
            <a:latin typeface="Seaford Display"/>
          </a:endParaRPr>
        </a:p>
      </dgm:t>
    </dgm:pt>
    <dgm:pt modelId="{78601363-646A-4905-B486-F0056F110D37}" type="parTrans" cxnId="{E23A9590-F9DD-48A9-99BD-A758A8F3CCA6}">
      <dgm:prSet/>
      <dgm:spPr/>
    </dgm:pt>
    <dgm:pt modelId="{849E7157-B431-4BC2-9CA1-A8043761C917}" type="sibTrans" cxnId="{E23A9590-F9DD-48A9-99BD-A758A8F3CCA6}">
      <dgm:prSet/>
      <dgm:spPr/>
    </dgm:pt>
    <dgm:pt modelId="{03AA968D-EBA5-43D9-998B-2C9951DD97F7}" type="pres">
      <dgm:prSet presAssocID="{36A5A4E6-7778-46A6-9D9A-B11E2E9A97AC}" presName="diagram" presStyleCnt="0">
        <dgm:presLayoutVars>
          <dgm:dir/>
          <dgm:resizeHandles val="exact"/>
        </dgm:presLayoutVars>
      </dgm:prSet>
      <dgm:spPr/>
    </dgm:pt>
    <dgm:pt modelId="{1AAB554B-846B-4D27-AF68-3E56A21C0202}" type="pres">
      <dgm:prSet presAssocID="{7A4DCCD8-CB98-43E3-B004-C9C6E66A8E90}" presName="node" presStyleLbl="node1" presStyleIdx="0" presStyleCnt="6">
        <dgm:presLayoutVars>
          <dgm:bulletEnabled val="1"/>
        </dgm:presLayoutVars>
      </dgm:prSet>
      <dgm:spPr/>
    </dgm:pt>
    <dgm:pt modelId="{AD4BB18D-7286-4269-8BD4-3E5801DB7C1C}" type="pres">
      <dgm:prSet presAssocID="{CAA75AB7-F76C-465D-A895-A0FD431B3B81}" presName="sibTrans" presStyleCnt="0"/>
      <dgm:spPr/>
    </dgm:pt>
    <dgm:pt modelId="{78B00F1A-CE34-4B1D-BC2E-F61CE24C9FBA}" type="pres">
      <dgm:prSet presAssocID="{5A66B3D5-A231-44AD-8D13-5866CC9FD8C2}" presName="node" presStyleLbl="node1" presStyleIdx="1" presStyleCnt="6">
        <dgm:presLayoutVars>
          <dgm:bulletEnabled val="1"/>
        </dgm:presLayoutVars>
      </dgm:prSet>
      <dgm:spPr/>
    </dgm:pt>
    <dgm:pt modelId="{8F4AC72E-8C05-4F70-83F9-34E14F45EEC5}" type="pres">
      <dgm:prSet presAssocID="{7AF04A7A-D0B3-4DA4-AF4C-403D6CB6D267}" presName="sibTrans" presStyleCnt="0"/>
      <dgm:spPr/>
    </dgm:pt>
    <dgm:pt modelId="{8BE2722E-234B-4946-920B-E5AB4A94C6FE}" type="pres">
      <dgm:prSet presAssocID="{36F8E441-1362-482F-975F-20630751F340}" presName="node" presStyleLbl="node1" presStyleIdx="2" presStyleCnt="6">
        <dgm:presLayoutVars>
          <dgm:bulletEnabled val="1"/>
        </dgm:presLayoutVars>
      </dgm:prSet>
      <dgm:spPr/>
    </dgm:pt>
    <dgm:pt modelId="{6753692B-1760-4C0C-AC87-BD3E31F84EB3}" type="pres">
      <dgm:prSet presAssocID="{539A9334-C549-456F-B15E-F892106B4EF7}" presName="sibTrans" presStyleCnt="0"/>
      <dgm:spPr/>
    </dgm:pt>
    <dgm:pt modelId="{2C19EA3F-DF50-4CF0-87CB-C0AF379525F4}" type="pres">
      <dgm:prSet presAssocID="{3657B964-F1D6-47C5-AC7F-2AC76E616C96}" presName="node" presStyleLbl="node1" presStyleIdx="3" presStyleCnt="6">
        <dgm:presLayoutVars>
          <dgm:bulletEnabled val="1"/>
        </dgm:presLayoutVars>
      </dgm:prSet>
      <dgm:spPr/>
    </dgm:pt>
    <dgm:pt modelId="{33ACE246-139F-45FC-9D23-76826FACA8A3}" type="pres">
      <dgm:prSet presAssocID="{0C817E4F-9A81-4976-82FC-3977BE576AD3}" presName="sibTrans" presStyleCnt="0"/>
      <dgm:spPr/>
    </dgm:pt>
    <dgm:pt modelId="{AD4F4785-3148-41AE-BAA5-92EE61A52660}" type="pres">
      <dgm:prSet presAssocID="{3F60B618-B8E6-49A4-9E69-868FE0A677EC}" presName="node" presStyleLbl="node1" presStyleIdx="4" presStyleCnt="6">
        <dgm:presLayoutVars>
          <dgm:bulletEnabled val="1"/>
        </dgm:presLayoutVars>
      </dgm:prSet>
      <dgm:spPr/>
    </dgm:pt>
    <dgm:pt modelId="{0161D87F-1102-4AA5-A676-CBB171D115EA}" type="pres">
      <dgm:prSet presAssocID="{849E7157-B431-4BC2-9CA1-A8043761C917}" presName="sibTrans" presStyleCnt="0"/>
      <dgm:spPr/>
    </dgm:pt>
    <dgm:pt modelId="{20FEAB43-3EF3-4DB2-BDAA-5E1D62EF83A4}" type="pres">
      <dgm:prSet presAssocID="{80252F96-8713-4A7D-8A92-01A26D3D3FBC}" presName="node" presStyleLbl="node1" presStyleIdx="5" presStyleCnt="6">
        <dgm:presLayoutVars>
          <dgm:bulletEnabled val="1"/>
        </dgm:presLayoutVars>
      </dgm:prSet>
      <dgm:spPr/>
    </dgm:pt>
  </dgm:ptLst>
  <dgm:cxnLst>
    <dgm:cxn modelId="{9CB30C01-4CF6-4370-97C5-344966EBCB64}" type="presOf" srcId="{80252F96-8713-4A7D-8A92-01A26D3D3FBC}" destId="{20FEAB43-3EF3-4DB2-BDAA-5E1D62EF83A4}" srcOrd="0" destOrd="0" presId="urn:microsoft.com/office/officeart/2005/8/layout/default"/>
    <dgm:cxn modelId="{52B1AD0B-F693-4F7D-BAC7-A3DE60D1672B}" srcId="{36A5A4E6-7778-46A6-9D9A-B11E2E9A97AC}" destId="{5A66B3D5-A231-44AD-8D13-5866CC9FD8C2}" srcOrd="1" destOrd="0" parTransId="{B5BD7B9B-2C13-440D-8622-2AD60A5A559A}" sibTransId="{7AF04A7A-D0B3-4DA4-AF4C-403D6CB6D267}"/>
    <dgm:cxn modelId="{659B253A-B7C8-4E88-9160-A3DA18D69AAA}" srcId="{36A5A4E6-7778-46A6-9D9A-B11E2E9A97AC}" destId="{36F8E441-1362-482F-975F-20630751F340}" srcOrd="2" destOrd="0" parTransId="{73CD93BA-18C0-43BF-B234-6A6144A98D22}" sibTransId="{539A9334-C549-456F-B15E-F892106B4EF7}"/>
    <dgm:cxn modelId="{84949A56-4C67-461D-AF27-0B67C085CF34}" type="presOf" srcId="{7A4DCCD8-CB98-43E3-B004-C9C6E66A8E90}" destId="{1AAB554B-846B-4D27-AF68-3E56A21C0202}" srcOrd="0" destOrd="0" presId="urn:microsoft.com/office/officeart/2005/8/layout/default"/>
    <dgm:cxn modelId="{26940372-2D41-4D4B-AFCA-A530658693FE}" type="presOf" srcId="{3657B964-F1D6-47C5-AC7F-2AC76E616C96}" destId="{2C19EA3F-DF50-4CF0-87CB-C0AF379525F4}" srcOrd="0" destOrd="0" presId="urn:microsoft.com/office/officeart/2005/8/layout/default"/>
    <dgm:cxn modelId="{34B6CB79-1EC3-4B11-A594-0092E4A4517A}" type="presOf" srcId="{5A66B3D5-A231-44AD-8D13-5866CC9FD8C2}" destId="{78B00F1A-CE34-4B1D-BC2E-F61CE24C9FBA}" srcOrd="0" destOrd="0" presId="urn:microsoft.com/office/officeart/2005/8/layout/default"/>
    <dgm:cxn modelId="{CAE6157E-C5FF-49BE-9D92-D5C530A6E30D}" srcId="{36A5A4E6-7778-46A6-9D9A-B11E2E9A97AC}" destId="{80252F96-8713-4A7D-8A92-01A26D3D3FBC}" srcOrd="5" destOrd="0" parTransId="{A74F5D87-FAAA-4922-8C16-8472FFEC611A}" sibTransId="{DE62694C-EA11-483E-B043-D28102E8D381}"/>
    <dgm:cxn modelId="{90AA3190-D194-486B-91BB-23E6AD00BAC2}" type="presOf" srcId="{36F8E441-1362-482F-975F-20630751F340}" destId="{8BE2722E-234B-4946-920B-E5AB4A94C6FE}" srcOrd="0" destOrd="0" presId="urn:microsoft.com/office/officeart/2005/8/layout/default"/>
    <dgm:cxn modelId="{E23A9590-F9DD-48A9-99BD-A758A8F3CCA6}" srcId="{36A5A4E6-7778-46A6-9D9A-B11E2E9A97AC}" destId="{3F60B618-B8E6-49A4-9E69-868FE0A677EC}" srcOrd="4" destOrd="0" parTransId="{78601363-646A-4905-B486-F0056F110D37}" sibTransId="{849E7157-B431-4BC2-9CA1-A8043761C917}"/>
    <dgm:cxn modelId="{46C024B9-D4AA-4F82-A34E-F14CDD2AEF41}" srcId="{36A5A4E6-7778-46A6-9D9A-B11E2E9A97AC}" destId="{7A4DCCD8-CB98-43E3-B004-C9C6E66A8E90}" srcOrd="0" destOrd="0" parTransId="{44807AE7-2842-4535-BA36-1E6F115DA79A}" sibTransId="{CAA75AB7-F76C-465D-A895-A0FD431B3B81}"/>
    <dgm:cxn modelId="{867165DB-E75E-4D81-9612-3FB00B6E7E87}" srcId="{36A5A4E6-7778-46A6-9D9A-B11E2E9A97AC}" destId="{3657B964-F1D6-47C5-AC7F-2AC76E616C96}" srcOrd="3" destOrd="0" parTransId="{CFD43F07-3310-4097-8E97-48FF9046B256}" sibTransId="{0C817E4F-9A81-4976-82FC-3977BE576AD3}"/>
    <dgm:cxn modelId="{CD08A8DF-5346-40E2-A9D0-2A8E5AE0CD86}" type="presOf" srcId="{36A5A4E6-7778-46A6-9D9A-B11E2E9A97AC}" destId="{03AA968D-EBA5-43D9-998B-2C9951DD97F7}" srcOrd="0" destOrd="0" presId="urn:microsoft.com/office/officeart/2005/8/layout/default"/>
    <dgm:cxn modelId="{261988EB-7D2D-4E2F-B663-014B48B4A90E}" type="presOf" srcId="{3F60B618-B8E6-49A4-9E69-868FE0A677EC}" destId="{AD4F4785-3148-41AE-BAA5-92EE61A52660}" srcOrd="0" destOrd="0" presId="urn:microsoft.com/office/officeart/2005/8/layout/default"/>
    <dgm:cxn modelId="{6D64B008-E6FA-4CEF-820A-D5827D545E95}" type="presParOf" srcId="{03AA968D-EBA5-43D9-998B-2C9951DD97F7}" destId="{1AAB554B-846B-4D27-AF68-3E56A21C0202}" srcOrd="0" destOrd="0" presId="urn:microsoft.com/office/officeart/2005/8/layout/default"/>
    <dgm:cxn modelId="{83F88B76-EBA9-42E6-83C2-BD67C640C733}" type="presParOf" srcId="{03AA968D-EBA5-43D9-998B-2C9951DD97F7}" destId="{AD4BB18D-7286-4269-8BD4-3E5801DB7C1C}" srcOrd="1" destOrd="0" presId="urn:microsoft.com/office/officeart/2005/8/layout/default"/>
    <dgm:cxn modelId="{2C775339-72F5-44C9-BDB9-7347924D5156}" type="presParOf" srcId="{03AA968D-EBA5-43D9-998B-2C9951DD97F7}" destId="{78B00F1A-CE34-4B1D-BC2E-F61CE24C9FBA}" srcOrd="2" destOrd="0" presId="urn:microsoft.com/office/officeart/2005/8/layout/default"/>
    <dgm:cxn modelId="{46F2EE10-60DA-49CA-96AC-2D3DD9C9520A}" type="presParOf" srcId="{03AA968D-EBA5-43D9-998B-2C9951DD97F7}" destId="{8F4AC72E-8C05-4F70-83F9-34E14F45EEC5}" srcOrd="3" destOrd="0" presId="urn:microsoft.com/office/officeart/2005/8/layout/default"/>
    <dgm:cxn modelId="{C41B3FD9-3C85-4F63-B9B2-B5EDE2C91CFC}" type="presParOf" srcId="{03AA968D-EBA5-43D9-998B-2C9951DD97F7}" destId="{8BE2722E-234B-4946-920B-E5AB4A94C6FE}" srcOrd="4" destOrd="0" presId="urn:microsoft.com/office/officeart/2005/8/layout/default"/>
    <dgm:cxn modelId="{3806CEEB-8C66-4650-B670-FA9B1C85903A}" type="presParOf" srcId="{03AA968D-EBA5-43D9-998B-2C9951DD97F7}" destId="{6753692B-1760-4C0C-AC87-BD3E31F84EB3}" srcOrd="5" destOrd="0" presId="urn:microsoft.com/office/officeart/2005/8/layout/default"/>
    <dgm:cxn modelId="{737EDE6C-B636-457D-AA95-255BBCBE4DE5}" type="presParOf" srcId="{03AA968D-EBA5-43D9-998B-2C9951DD97F7}" destId="{2C19EA3F-DF50-4CF0-87CB-C0AF379525F4}" srcOrd="6" destOrd="0" presId="urn:microsoft.com/office/officeart/2005/8/layout/default"/>
    <dgm:cxn modelId="{0C5888BD-F22A-48D1-872E-B0E29E844C36}" type="presParOf" srcId="{03AA968D-EBA5-43D9-998B-2C9951DD97F7}" destId="{33ACE246-139F-45FC-9D23-76826FACA8A3}" srcOrd="7" destOrd="0" presId="urn:microsoft.com/office/officeart/2005/8/layout/default"/>
    <dgm:cxn modelId="{DA1C3D53-B1B4-487B-8B4D-83C329E5A410}" type="presParOf" srcId="{03AA968D-EBA5-43D9-998B-2C9951DD97F7}" destId="{AD4F4785-3148-41AE-BAA5-92EE61A52660}" srcOrd="8" destOrd="0" presId="urn:microsoft.com/office/officeart/2005/8/layout/default"/>
    <dgm:cxn modelId="{5677BD29-8D5F-43FD-888C-6FEA85096DF4}" type="presParOf" srcId="{03AA968D-EBA5-43D9-998B-2C9951DD97F7}" destId="{0161D87F-1102-4AA5-A676-CBB171D115EA}" srcOrd="9" destOrd="0" presId="urn:microsoft.com/office/officeart/2005/8/layout/default"/>
    <dgm:cxn modelId="{5817D728-DA32-4707-8C90-4215D246CDB1}" type="presParOf" srcId="{03AA968D-EBA5-43D9-998B-2C9951DD97F7}" destId="{20FEAB43-3EF3-4DB2-BDAA-5E1D62EF83A4}"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A5A4E6-7778-46A6-9D9A-B11E2E9A97AC}"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7A4DCCD8-CB98-43E3-B004-C9C6E66A8E90}">
      <dgm:prSet/>
      <dgm:spPr/>
      <dgm:t>
        <a:bodyPr/>
        <a:lstStyle/>
        <a:p>
          <a:pPr rtl="0"/>
          <a:r>
            <a:rPr lang="es-CL" b="0" i="0" dirty="0">
              <a:latin typeface="Frank Ruhl Libre"/>
              <a:cs typeface="Frank Ruhl Libre"/>
            </a:rPr>
            <a:t>Crear un ambiente de clase y escuela seguro: preparado, predecible, organizado y con metas realistas.</a:t>
          </a:r>
          <a:r>
            <a:rPr lang="es-CL" dirty="0">
              <a:latin typeface="Frank Ruhl Libre"/>
              <a:cs typeface="Frank Ruhl Libre"/>
            </a:rPr>
            <a:t> </a:t>
          </a:r>
          <a:endParaRPr lang="en-US" dirty="0">
            <a:latin typeface="Frank Ruhl Libre"/>
            <a:cs typeface="Frank Ruhl Libre"/>
          </a:endParaRPr>
        </a:p>
      </dgm:t>
    </dgm:pt>
    <dgm:pt modelId="{44807AE7-2842-4535-BA36-1E6F115DA79A}" type="parTrans" cxnId="{46C024B9-D4AA-4F82-A34E-F14CDD2AEF41}">
      <dgm:prSet/>
      <dgm:spPr/>
      <dgm:t>
        <a:bodyPr/>
        <a:lstStyle/>
        <a:p>
          <a:endParaRPr lang="en-US"/>
        </a:p>
      </dgm:t>
    </dgm:pt>
    <dgm:pt modelId="{CAA75AB7-F76C-465D-A895-A0FD431B3B81}" type="sibTrans" cxnId="{46C024B9-D4AA-4F82-A34E-F14CDD2AEF41}">
      <dgm:prSet/>
      <dgm:spPr/>
      <dgm:t>
        <a:bodyPr/>
        <a:lstStyle/>
        <a:p>
          <a:endParaRPr lang="en-US"/>
        </a:p>
      </dgm:t>
    </dgm:pt>
    <dgm:pt modelId="{5A66B3D5-A231-44AD-8D13-5866CC9FD8C2}">
      <dgm:prSet phldr="0"/>
      <dgm:spPr/>
      <dgm:t>
        <a:bodyPr/>
        <a:lstStyle/>
        <a:p>
          <a:pPr rtl="0"/>
          <a:r>
            <a:rPr lang="es-CL" dirty="0">
              <a:latin typeface="Frank Ruhl Libre"/>
              <a:cs typeface="Frank Ruhl Libre"/>
            </a:rPr>
            <a:t>Enseñar a los estudiantes estrategias para regular sus emociones y bajar los niveles de estrés. </a:t>
          </a:r>
          <a:endParaRPr lang="en-US" dirty="0">
            <a:latin typeface="Frank Ruhl Libre"/>
            <a:cs typeface="Frank Ruhl Libre"/>
          </a:endParaRPr>
        </a:p>
      </dgm:t>
    </dgm:pt>
    <dgm:pt modelId="{B5BD7B9B-2C13-440D-8622-2AD60A5A559A}" type="parTrans" cxnId="{52B1AD0B-F693-4F7D-BAC7-A3DE60D1672B}">
      <dgm:prSet/>
      <dgm:spPr/>
      <dgm:t>
        <a:bodyPr/>
        <a:lstStyle/>
        <a:p>
          <a:endParaRPr lang="en-US"/>
        </a:p>
      </dgm:t>
    </dgm:pt>
    <dgm:pt modelId="{7AF04A7A-D0B3-4DA4-AF4C-403D6CB6D267}" type="sibTrans" cxnId="{52B1AD0B-F693-4F7D-BAC7-A3DE60D1672B}">
      <dgm:prSet/>
      <dgm:spPr/>
      <dgm:t>
        <a:bodyPr/>
        <a:lstStyle/>
        <a:p>
          <a:endParaRPr lang="en-US"/>
        </a:p>
      </dgm:t>
    </dgm:pt>
    <dgm:pt modelId="{36F8E441-1362-482F-975F-20630751F340}">
      <dgm:prSet phldr="0"/>
      <dgm:spPr/>
      <dgm:t>
        <a:bodyPr/>
        <a:lstStyle/>
        <a:p>
          <a:pPr rtl="0"/>
          <a:r>
            <a:rPr lang="en-US" dirty="0">
              <a:latin typeface="Frank Ruhl Libre"/>
              <a:cs typeface="Frank Ruhl Libre"/>
            </a:rPr>
            <a:t>Confiar en las capacidades de los estudiantes y felicitar sus lo-gros en el aprendizaje.</a:t>
          </a:r>
        </a:p>
      </dgm:t>
    </dgm:pt>
    <dgm:pt modelId="{73CD93BA-18C0-43BF-B234-6A6144A98D22}" type="parTrans" cxnId="{659B253A-B7C8-4E88-9160-A3DA18D69AAA}">
      <dgm:prSet/>
      <dgm:spPr/>
      <dgm:t>
        <a:bodyPr/>
        <a:lstStyle/>
        <a:p>
          <a:endParaRPr lang="en-US"/>
        </a:p>
      </dgm:t>
    </dgm:pt>
    <dgm:pt modelId="{539A9334-C549-456F-B15E-F892106B4EF7}" type="sibTrans" cxnId="{659B253A-B7C8-4E88-9160-A3DA18D69AAA}">
      <dgm:prSet/>
      <dgm:spPr/>
      <dgm:t>
        <a:bodyPr/>
        <a:lstStyle/>
        <a:p>
          <a:endParaRPr lang="en-US"/>
        </a:p>
      </dgm:t>
    </dgm:pt>
    <dgm:pt modelId="{3657B964-F1D6-47C5-AC7F-2AC76E616C96}">
      <dgm:prSet phldr="0"/>
      <dgm:spPr/>
      <dgm:t>
        <a:bodyPr/>
        <a:lstStyle/>
        <a:p>
          <a:pPr rtl="0"/>
          <a:r>
            <a:rPr lang="es-CL" dirty="0">
              <a:latin typeface="Frank Ruhl Libre"/>
              <a:cs typeface="Frank Ruhl Libre"/>
            </a:rPr>
            <a:t>Instalar espacios de seguridad emocional: espacios para encon-trar tranquilidad y distracción (música, juegos, lectura, etc). </a:t>
          </a:r>
          <a:endParaRPr lang="en-US" dirty="0">
            <a:latin typeface="Frank Ruhl Libre"/>
            <a:cs typeface="Frank Ruhl Libre"/>
          </a:endParaRPr>
        </a:p>
      </dgm:t>
    </dgm:pt>
    <dgm:pt modelId="{CFD43F07-3310-4097-8E97-48FF9046B256}" type="parTrans" cxnId="{867165DB-E75E-4D81-9612-3FB00B6E7E87}">
      <dgm:prSet/>
      <dgm:spPr/>
      <dgm:t>
        <a:bodyPr/>
        <a:lstStyle/>
        <a:p>
          <a:endParaRPr lang="en-US"/>
        </a:p>
      </dgm:t>
    </dgm:pt>
    <dgm:pt modelId="{0C817E4F-9A81-4976-82FC-3977BE576AD3}" type="sibTrans" cxnId="{867165DB-E75E-4D81-9612-3FB00B6E7E87}">
      <dgm:prSet/>
      <dgm:spPr/>
      <dgm:t>
        <a:bodyPr/>
        <a:lstStyle/>
        <a:p>
          <a:endParaRPr lang="en-US"/>
        </a:p>
      </dgm:t>
    </dgm:pt>
    <dgm:pt modelId="{10E0553D-5E24-4C1A-94C3-0B3D87D895A0}" type="pres">
      <dgm:prSet presAssocID="{36A5A4E6-7778-46A6-9D9A-B11E2E9A97AC}" presName="diagram" presStyleCnt="0">
        <dgm:presLayoutVars>
          <dgm:dir/>
          <dgm:resizeHandles val="exact"/>
        </dgm:presLayoutVars>
      </dgm:prSet>
      <dgm:spPr/>
    </dgm:pt>
    <dgm:pt modelId="{7514B418-282F-4683-8FBD-AAE9CCBFC9EE}" type="pres">
      <dgm:prSet presAssocID="{7A4DCCD8-CB98-43E3-B004-C9C6E66A8E90}" presName="node" presStyleLbl="node1" presStyleIdx="0" presStyleCnt="4">
        <dgm:presLayoutVars>
          <dgm:bulletEnabled val="1"/>
        </dgm:presLayoutVars>
      </dgm:prSet>
      <dgm:spPr/>
    </dgm:pt>
    <dgm:pt modelId="{F18469E5-AC8A-4A38-A176-6A57CAE04D1B}" type="pres">
      <dgm:prSet presAssocID="{CAA75AB7-F76C-465D-A895-A0FD431B3B81}" presName="sibTrans" presStyleCnt="0"/>
      <dgm:spPr/>
    </dgm:pt>
    <dgm:pt modelId="{3798B1A3-4B33-4FDB-999F-B082118CFF46}" type="pres">
      <dgm:prSet presAssocID="{5A66B3D5-A231-44AD-8D13-5866CC9FD8C2}" presName="node" presStyleLbl="node1" presStyleIdx="1" presStyleCnt="4">
        <dgm:presLayoutVars>
          <dgm:bulletEnabled val="1"/>
        </dgm:presLayoutVars>
      </dgm:prSet>
      <dgm:spPr/>
    </dgm:pt>
    <dgm:pt modelId="{A116BA89-FD58-45EA-91C5-2F48A637882B}" type="pres">
      <dgm:prSet presAssocID="{7AF04A7A-D0B3-4DA4-AF4C-403D6CB6D267}" presName="sibTrans" presStyleCnt="0"/>
      <dgm:spPr/>
    </dgm:pt>
    <dgm:pt modelId="{FA80D3DC-105A-41E4-B9A4-6CBC6F9028B8}" type="pres">
      <dgm:prSet presAssocID="{36F8E441-1362-482F-975F-20630751F340}" presName="node" presStyleLbl="node1" presStyleIdx="2" presStyleCnt="4">
        <dgm:presLayoutVars>
          <dgm:bulletEnabled val="1"/>
        </dgm:presLayoutVars>
      </dgm:prSet>
      <dgm:spPr/>
    </dgm:pt>
    <dgm:pt modelId="{26575B63-0F27-4DDC-B275-D5587B875A17}" type="pres">
      <dgm:prSet presAssocID="{539A9334-C549-456F-B15E-F892106B4EF7}" presName="sibTrans" presStyleCnt="0"/>
      <dgm:spPr/>
    </dgm:pt>
    <dgm:pt modelId="{508AB8BE-1435-4EA8-B86A-85CA14413053}" type="pres">
      <dgm:prSet presAssocID="{3657B964-F1D6-47C5-AC7F-2AC76E616C96}" presName="node" presStyleLbl="node1" presStyleIdx="3" presStyleCnt="4">
        <dgm:presLayoutVars>
          <dgm:bulletEnabled val="1"/>
        </dgm:presLayoutVars>
      </dgm:prSet>
      <dgm:spPr/>
    </dgm:pt>
  </dgm:ptLst>
  <dgm:cxnLst>
    <dgm:cxn modelId="{52B1AD0B-F693-4F7D-BAC7-A3DE60D1672B}" srcId="{36A5A4E6-7778-46A6-9D9A-B11E2E9A97AC}" destId="{5A66B3D5-A231-44AD-8D13-5866CC9FD8C2}" srcOrd="1" destOrd="0" parTransId="{B5BD7B9B-2C13-440D-8622-2AD60A5A559A}" sibTransId="{7AF04A7A-D0B3-4DA4-AF4C-403D6CB6D267}"/>
    <dgm:cxn modelId="{C788EB32-B46F-4499-BAB2-0C32736C698F}" type="presOf" srcId="{36F8E441-1362-482F-975F-20630751F340}" destId="{FA80D3DC-105A-41E4-B9A4-6CBC6F9028B8}" srcOrd="0" destOrd="0" presId="urn:microsoft.com/office/officeart/2005/8/layout/default"/>
    <dgm:cxn modelId="{659B253A-B7C8-4E88-9160-A3DA18D69AAA}" srcId="{36A5A4E6-7778-46A6-9D9A-B11E2E9A97AC}" destId="{36F8E441-1362-482F-975F-20630751F340}" srcOrd="2" destOrd="0" parTransId="{73CD93BA-18C0-43BF-B234-6A6144A98D22}" sibTransId="{539A9334-C549-456F-B15E-F892106B4EF7}"/>
    <dgm:cxn modelId="{08A72B53-6B85-48AB-9A80-3300F8ECBF22}" type="presOf" srcId="{7A4DCCD8-CB98-43E3-B004-C9C6E66A8E90}" destId="{7514B418-282F-4683-8FBD-AAE9CCBFC9EE}" srcOrd="0" destOrd="0" presId="urn:microsoft.com/office/officeart/2005/8/layout/default"/>
    <dgm:cxn modelId="{B4C5CA82-37BC-4A38-A10C-C9F302204A5D}" type="presOf" srcId="{36A5A4E6-7778-46A6-9D9A-B11E2E9A97AC}" destId="{10E0553D-5E24-4C1A-94C3-0B3D87D895A0}" srcOrd="0" destOrd="0" presId="urn:microsoft.com/office/officeart/2005/8/layout/default"/>
    <dgm:cxn modelId="{46C024B9-D4AA-4F82-A34E-F14CDD2AEF41}" srcId="{36A5A4E6-7778-46A6-9D9A-B11E2E9A97AC}" destId="{7A4DCCD8-CB98-43E3-B004-C9C6E66A8E90}" srcOrd="0" destOrd="0" parTransId="{44807AE7-2842-4535-BA36-1E6F115DA79A}" sibTransId="{CAA75AB7-F76C-465D-A895-A0FD431B3B81}"/>
    <dgm:cxn modelId="{0C99CDCE-C101-4720-B4F7-91732A18066C}" type="presOf" srcId="{5A66B3D5-A231-44AD-8D13-5866CC9FD8C2}" destId="{3798B1A3-4B33-4FDB-999F-B082118CFF46}" srcOrd="0" destOrd="0" presId="urn:microsoft.com/office/officeart/2005/8/layout/default"/>
    <dgm:cxn modelId="{9EF5BCD5-7E8D-4038-AB1E-266C53310D06}" type="presOf" srcId="{3657B964-F1D6-47C5-AC7F-2AC76E616C96}" destId="{508AB8BE-1435-4EA8-B86A-85CA14413053}" srcOrd="0" destOrd="0" presId="urn:microsoft.com/office/officeart/2005/8/layout/default"/>
    <dgm:cxn modelId="{867165DB-E75E-4D81-9612-3FB00B6E7E87}" srcId="{36A5A4E6-7778-46A6-9D9A-B11E2E9A97AC}" destId="{3657B964-F1D6-47C5-AC7F-2AC76E616C96}" srcOrd="3" destOrd="0" parTransId="{CFD43F07-3310-4097-8E97-48FF9046B256}" sibTransId="{0C817E4F-9A81-4976-82FC-3977BE576AD3}"/>
    <dgm:cxn modelId="{972C1D38-9A89-4704-8C74-3B77049BB045}" type="presParOf" srcId="{10E0553D-5E24-4C1A-94C3-0B3D87D895A0}" destId="{7514B418-282F-4683-8FBD-AAE9CCBFC9EE}" srcOrd="0" destOrd="0" presId="urn:microsoft.com/office/officeart/2005/8/layout/default"/>
    <dgm:cxn modelId="{89F9DD4F-C4B5-4939-A6C6-7FFE522A47C5}" type="presParOf" srcId="{10E0553D-5E24-4C1A-94C3-0B3D87D895A0}" destId="{F18469E5-AC8A-4A38-A176-6A57CAE04D1B}" srcOrd="1" destOrd="0" presId="urn:microsoft.com/office/officeart/2005/8/layout/default"/>
    <dgm:cxn modelId="{9A4913C8-141B-48A6-94BA-01C4BBC6E6D8}" type="presParOf" srcId="{10E0553D-5E24-4C1A-94C3-0B3D87D895A0}" destId="{3798B1A3-4B33-4FDB-999F-B082118CFF46}" srcOrd="2" destOrd="0" presId="urn:microsoft.com/office/officeart/2005/8/layout/default"/>
    <dgm:cxn modelId="{9BFFC790-B7B5-4DE2-BC43-66808E870E2A}" type="presParOf" srcId="{10E0553D-5E24-4C1A-94C3-0B3D87D895A0}" destId="{A116BA89-FD58-45EA-91C5-2F48A637882B}" srcOrd="3" destOrd="0" presId="urn:microsoft.com/office/officeart/2005/8/layout/default"/>
    <dgm:cxn modelId="{736F9474-71F1-417D-BC20-726940099754}" type="presParOf" srcId="{10E0553D-5E24-4C1A-94C3-0B3D87D895A0}" destId="{FA80D3DC-105A-41E4-B9A4-6CBC6F9028B8}" srcOrd="4" destOrd="0" presId="urn:microsoft.com/office/officeart/2005/8/layout/default"/>
    <dgm:cxn modelId="{A5279412-769E-4F81-9837-09873F643554}" type="presParOf" srcId="{10E0553D-5E24-4C1A-94C3-0B3D87D895A0}" destId="{26575B63-0F27-4DDC-B275-D5587B875A17}" srcOrd="5" destOrd="0" presId="urn:microsoft.com/office/officeart/2005/8/layout/default"/>
    <dgm:cxn modelId="{A0853549-E4F8-4F14-8986-E34205B1A6E6}" type="presParOf" srcId="{10E0553D-5E24-4C1A-94C3-0B3D87D895A0}" destId="{508AB8BE-1435-4EA8-B86A-85CA14413053}"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6A5A4E6-7778-46A6-9D9A-B11E2E9A97AC}"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2AA3E5A9-3B9F-4C63-A2F2-CF36CBA05AC5}">
      <dgm:prSet phldr="0"/>
      <dgm:spPr/>
      <dgm:t>
        <a:bodyPr/>
        <a:lstStyle/>
        <a:p>
          <a:pPr rtl="0"/>
          <a:r>
            <a:rPr lang="es-CL" dirty="0">
              <a:latin typeface="Frank Ruhl Libre Light"/>
              <a:cs typeface="Frank Ruhl Libre"/>
            </a:rPr>
            <a:t>Fortalecer el sentido de autoeficacia: oportunidades para mostrar sus capacidades, tomar decisiones, reflejar los logros. </a:t>
          </a:r>
        </a:p>
      </dgm:t>
    </dgm:pt>
    <dgm:pt modelId="{44FF5756-899D-4FD4-A100-636053B97470}" type="parTrans" cxnId="{9260BF56-4A6C-4636-83D4-C383F12938D9}">
      <dgm:prSet/>
      <dgm:spPr/>
    </dgm:pt>
    <dgm:pt modelId="{F73E3576-8188-419E-A6E6-386CF8B668A5}" type="sibTrans" cxnId="{9260BF56-4A6C-4636-83D4-C383F12938D9}">
      <dgm:prSet/>
      <dgm:spPr/>
    </dgm:pt>
    <dgm:pt modelId="{31233AB8-DF78-471A-ACB9-0381FB46241E}">
      <dgm:prSet phldr="0"/>
      <dgm:spPr/>
      <dgm:t>
        <a:bodyPr/>
        <a:lstStyle/>
        <a:p>
          <a:pPr rtl="0"/>
          <a:r>
            <a:rPr lang="es-CL" dirty="0">
              <a:latin typeface="Frank Ruhl Libre Light"/>
              <a:cs typeface="Frank Ruhl Libre"/>
            </a:rPr>
            <a:t>Transmitir esperanza y optimismo: salir de la visión pesimista que existe durante la crisis (visión de túnel). </a:t>
          </a:r>
        </a:p>
      </dgm:t>
    </dgm:pt>
    <dgm:pt modelId="{5EBE5FAC-F247-47A7-81E6-1CDE63BD2FE9}" type="parTrans" cxnId="{F21661AD-BC80-45AA-B55C-30954C43865C}">
      <dgm:prSet/>
      <dgm:spPr/>
    </dgm:pt>
    <dgm:pt modelId="{339B01D6-CA6A-43F4-AB7B-36FA08A8E93C}" type="sibTrans" cxnId="{F21661AD-BC80-45AA-B55C-30954C43865C}">
      <dgm:prSet/>
      <dgm:spPr/>
    </dgm:pt>
    <dgm:pt modelId="{86029AE9-53A3-496C-9D9B-2F5069A4D149}">
      <dgm:prSet phldr="0"/>
      <dgm:spPr/>
      <dgm:t>
        <a:bodyPr/>
        <a:lstStyle/>
        <a:p>
          <a:pPr rtl="0"/>
          <a:r>
            <a:rPr lang="es-CL" dirty="0">
              <a:latin typeface="Frank Ruhl Libre Light"/>
              <a:cs typeface="Frank Ruhl Libre"/>
            </a:rPr>
            <a:t>Proporcionar múltiples opciones de estrategias de enseñanza, evaluación e implicación con el aprendizaje. </a:t>
          </a:r>
        </a:p>
      </dgm:t>
    </dgm:pt>
    <dgm:pt modelId="{B9004419-50AD-4D0B-877B-1EB027CF3839}" type="parTrans" cxnId="{619315D5-806A-4373-A6DC-C362717014A8}">
      <dgm:prSet/>
      <dgm:spPr/>
    </dgm:pt>
    <dgm:pt modelId="{5BF77ACD-6BCC-4180-83F2-FD7A91AF3E69}" type="sibTrans" cxnId="{619315D5-806A-4373-A6DC-C362717014A8}">
      <dgm:prSet/>
      <dgm:spPr/>
    </dgm:pt>
    <dgm:pt modelId="{0DA3CB37-167E-435D-B3F3-F774DAB2D2F2}">
      <dgm:prSet phldr="0"/>
      <dgm:spPr/>
      <dgm:t>
        <a:bodyPr/>
        <a:lstStyle/>
        <a:p>
          <a:pPr rtl="0"/>
          <a:r>
            <a:rPr lang="es-CL" dirty="0">
              <a:latin typeface="Frank Ruhl Libre Light"/>
              <a:cs typeface="Frank Ruhl Libre"/>
            </a:rPr>
            <a:t>Cuidar de nuestras propias necesidades emocionales: cuidar del que cuida. </a:t>
          </a:r>
        </a:p>
      </dgm:t>
    </dgm:pt>
    <dgm:pt modelId="{5C106F4D-0616-475D-8ED7-A811FFE86077}" type="parTrans" cxnId="{BCA59C0C-7627-48BB-8518-804DD11D43DF}">
      <dgm:prSet/>
      <dgm:spPr/>
    </dgm:pt>
    <dgm:pt modelId="{18062212-8A0E-42B8-AD30-72F510466A05}" type="sibTrans" cxnId="{BCA59C0C-7627-48BB-8518-804DD11D43DF}">
      <dgm:prSet/>
      <dgm:spPr/>
    </dgm:pt>
    <dgm:pt modelId="{10E0553D-5E24-4C1A-94C3-0B3D87D895A0}" type="pres">
      <dgm:prSet presAssocID="{36A5A4E6-7778-46A6-9D9A-B11E2E9A97AC}" presName="diagram" presStyleCnt="0">
        <dgm:presLayoutVars>
          <dgm:dir/>
          <dgm:resizeHandles val="exact"/>
        </dgm:presLayoutVars>
      </dgm:prSet>
      <dgm:spPr/>
    </dgm:pt>
    <dgm:pt modelId="{6F442AFC-66D5-4C47-A5C2-BFDF91051A8B}" type="pres">
      <dgm:prSet presAssocID="{2AA3E5A9-3B9F-4C63-A2F2-CF36CBA05AC5}" presName="node" presStyleLbl="node1" presStyleIdx="0" presStyleCnt="4">
        <dgm:presLayoutVars>
          <dgm:bulletEnabled val="1"/>
        </dgm:presLayoutVars>
      </dgm:prSet>
      <dgm:spPr/>
    </dgm:pt>
    <dgm:pt modelId="{149EE66A-A889-4FD1-B9D7-02D990EE08DA}" type="pres">
      <dgm:prSet presAssocID="{F73E3576-8188-419E-A6E6-386CF8B668A5}" presName="sibTrans" presStyleCnt="0"/>
      <dgm:spPr/>
    </dgm:pt>
    <dgm:pt modelId="{058BF48D-15DE-429F-ACBD-1FDBABCA6C34}" type="pres">
      <dgm:prSet presAssocID="{31233AB8-DF78-471A-ACB9-0381FB46241E}" presName="node" presStyleLbl="node1" presStyleIdx="1" presStyleCnt="4">
        <dgm:presLayoutVars>
          <dgm:bulletEnabled val="1"/>
        </dgm:presLayoutVars>
      </dgm:prSet>
      <dgm:spPr/>
    </dgm:pt>
    <dgm:pt modelId="{194722B5-9F1F-4FC4-9FD1-F77CBE5F334C}" type="pres">
      <dgm:prSet presAssocID="{339B01D6-CA6A-43F4-AB7B-36FA08A8E93C}" presName="sibTrans" presStyleCnt="0"/>
      <dgm:spPr/>
    </dgm:pt>
    <dgm:pt modelId="{F786569A-5945-4ACD-B809-A30AF0D52B22}" type="pres">
      <dgm:prSet presAssocID="{86029AE9-53A3-496C-9D9B-2F5069A4D149}" presName="node" presStyleLbl="node1" presStyleIdx="2" presStyleCnt="4">
        <dgm:presLayoutVars>
          <dgm:bulletEnabled val="1"/>
        </dgm:presLayoutVars>
      </dgm:prSet>
      <dgm:spPr/>
    </dgm:pt>
    <dgm:pt modelId="{FFB79B3A-07DA-4208-AEB9-FBE999D111AF}" type="pres">
      <dgm:prSet presAssocID="{5BF77ACD-6BCC-4180-83F2-FD7A91AF3E69}" presName="sibTrans" presStyleCnt="0"/>
      <dgm:spPr/>
    </dgm:pt>
    <dgm:pt modelId="{69A76E89-5895-4E9B-8127-A1E5CC8B75DC}" type="pres">
      <dgm:prSet presAssocID="{0DA3CB37-167E-435D-B3F3-F774DAB2D2F2}" presName="node" presStyleLbl="node1" presStyleIdx="3" presStyleCnt="4">
        <dgm:presLayoutVars>
          <dgm:bulletEnabled val="1"/>
        </dgm:presLayoutVars>
      </dgm:prSet>
      <dgm:spPr/>
    </dgm:pt>
  </dgm:ptLst>
  <dgm:cxnLst>
    <dgm:cxn modelId="{0CA62700-958F-4617-93AE-C3B4985B8A5F}" type="presOf" srcId="{0DA3CB37-167E-435D-B3F3-F774DAB2D2F2}" destId="{69A76E89-5895-4E9B-8127-A1E5CC8B75DC}" srcOrd="0" destOrd="0" presId="urn:microsoft.com/office/officeart/2005/8/layout/default"/>
    <dgm:cxn modelId="{BCA59C0C-7627-48BB-8518-804DD11D43DF}" srcId="{36A5A4E6-7778-46A6-9D9A-B11E2E9A97AC}" destId="{0DA3CB37-167E-435D-B3F3-F774DAB2D2F2}" srcOrd="3" destOrd="0" parTransId="{5C106F4D-0616-475D-8ED7-A811FFE86077}" sibTransId="{18062212-8A0E-42B8-AD30-72F510466A05}"/>
    <dgm:cxn modelId="{EBFA210D-9A64-48E5-965B-58C164AF877D}" type="presOf" srcId="{86029AE9-53A3-496C-9D9B-2F5069A4D149}" destId="{F786569A-5945-4ACD-B809-A30AF0D52B22}" srcOrd="0" destOrd="0" presId="urn:microsoft.com/office/officeart/2005/8/layout/default"/>
    <dgm:cxn modelId="{2B4AA73E-28CC-44E8-8419-834B38E4DE45}" type="presOf" srcId="{31233AB8-DF78-471A-ACB9-0381FB46241E}" destId="{058BF48D-15DE-429F-ACBD-1FDBABCA6C34}" srcOrd="0" destOrd="0" presId="urn:microsoft.com/office/officeart/2005/8/layout/default"/>
    <dgm:cxn modelId="{9260BF56-4A6C-4636-83D4-C383F12938D9}" srcId="{36A5A4E6-7778-46A6-9D9A-B11E2E9A97AC}" destId="{2AA3E5A9-3B9F-4C63-A2F2-CF36CBA05AC5}" srcOrd="0" destOrd="0" parTransId="{44FF5756-899D-4FD4-A100-636053B97470}" sibTransId="{F73E3576-8188-419E-A6E6-386CF8B668A5}"/>
    <dgm:cxn modelId="{B4C5CA82-37BC-4A38-A10C-C9F302204A5D}" type="presOf" srcId="{36A5A4E6-7778-46A6-9D9A-B11E2E9A97AC}" destId="{10E0553D-5E24-4C1A-94C3-0B3D87D895A0}" srcOrd="0" destOrd="0" presId="urn:microsoft.com/office/officeart/2005/8/layout/default"/>
    <dgm:cxn modelId="{3FF3D7A6-E9E7-4167-A9F7-91E4E639C0B6}" type="presOf" srcId="{2AA3E5A9-3B9F-4C63-A2F2-CF36CBA05AC5}" destId="{6F442AFC-66D5-4C47-A5C2-BFDF91051A8B}" srcOrd="0" destOrd="0" presId="urn:microsoft.com/office/officeart/2005/8/layout/default"/>
    <dgm:cxn modelId="{F21661AD-BC80-45AA-B55C-30954C43865C}" srcId="{36A5A4E6-7778-46A6-9D9A-B11E2E9A97AC}" destId="{31233AB8-DF78-471A-ACB9-0381FB46241E}" srcOrd="1" destOrd="0" parTransId="{5EBE5FAC-F247-47A7-81E6-1CDE63BD2FE9}" sibTransId="{339B01D6-CA6A-43F4-AB7B-36FA08A8E93C}"/>
    <dgm:cxn modelId="{619315D5-806A-4373-A6DC-C362717014A8}" srcId="{36A5A4E6-7778-46A6-9D9A-B11E2E9A97AC}" destId="{86029AE9-53A3-496C-9D9B-2F5069A4D149}" srcOrd="2" destOrd="0" parTransId="{B9004419-50AD-4D0B-877B-1EB027CF3839}" sibTransId="{5BF77ACD-6BCC-4180-83F2-FD7A91AF3E69}"/>
    <dgm:cxn modelId="{DAE4EE13-1D86-4538-B28E-80F8496AC7A2}" type="presParOf" srcId="{10E0553D-5E24-4C1A-94C3-0B3D87D895A0}" destId="{6F442AFC-66D5-4C47-A5C2-BFDF91051A8B}" srcOrd="0" destOrd="0" presId="urn:microsoft.com/office/officeart/2005/8/layout/default"/>
    <dgm:cxn modelId="{9FE5D7A6-DB8D-44A1-A21B-F635511921C3}" type="presParOf" srcId="{10E0553D-5E24-4C1A-94C3-0B3D87D895A0}" destId="{149EE66A-A889-4FD1-B9D7-02D990EE08DA}" srcOrd="1" destOrd="0" presId="urn:microsoft.com/office/officeart/2005/8/layout/default"/>
    <dgm:cxn modelId="{9EDB9CAE-DC8B-444C-B66E-D9C2ED29E6AE}" type="presParOf" srcId="{10E0553D-5E24-4C1A-94C3-0B3D87D895A0}" destId="{058BF48D-15DE-429F-ACBD-1FDBABCA6C34}" srcOrd="2" destOrd="0" presId="urn:microsoft.com/office/officeart/2005/8/layout/default"/>
    <dgm:cxn modelId="{16290BFD-45FA-49A3-9739-D92F7194B9BC}" type="presParOf" srcId="{10E0553D-5E24-4C1A-94C3-0B3D87D895A0}" destId="{194722B5-9F1F-4FC4-9FD1-F77CBE5F334C}" srcOrd="3" destOrd="0" presId="urn:microsoft.com/office/officeart/2005/8/layout/default"/>
    <dgm:cxn modelId="{1C29BF2B-FA92-4567-BC19-D109499E354A}" type="presParOf" srcId="{10E0553D-5E24-4C1A-94C3-0B3D87D895A0}" destId="{F786569A-5945-4ACD-B809-A30AF0D52B22}" srcOrd="4" destOrd="0" presId="urn:microsoft.com/office/officeart/2005/8/layout/default"/>
    <dgm:cxn modelId="{D5C2EC83-8A34-4A48-8418-ECC043EF9A6B}" type="presParOf" srcId="{10E0553D-5E24-4C1A-94C3-0B3D87D895A0}" destId="{FFB79B3A-07DA-4208-AEB9-FBE999D111AF}" srcOrd="5" destOrd="0" presId="urn:microsoft.com/office/officeart/2005/8/layout/default"/>
    <dgm:cxn modelId="{215C0C7F-9C22-424A-A56D-15FE9C779D36}" type="presParOf" srcId="{10E0553D-5E24-4C1A-94C3-0B3D87D895A0}" destId="{69A76E89-5895-4E9B-8127-A1E5CC8B75DC}"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C78043D-9F96-4C1B-A6B5-A928AA33454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FC6FF3E-8B3B-4A78-BE4E-605A620C910B}">
      <dgm:prSet/>
      <dgm:spPr/>
      <dgm:t>
        <a:bodyPr/>
        <a:lstStyle/>
        <a:p>
          <a:pPr rtl="0"/>
          <a:r>
            <a:rPr lang="es-CL" b="1" dirty="0"/>
            <a:t>Flexibilidad</a:t>
          </a:r>
          <a:r>
            <a:rPr lang="es-CL" dirty="0"/>
            <a:t> </a:t>
          </a:r>
          <a:r>
            <a:rPr lang="es-CL" b="0" i="0" dirty="0"/>
            <a:t>de equipos para afrontar este trabajo online  </a:t>
          </a:r>
          <a:r>
            <a:rPr lang="es-CL" dirty="0"/>
            <a:t>en convivencia.</a:t>
          </a:r>
        </a:p>
      </dgm:t>
    </dgm:pt>
    <dgm:pt modelId="{6BEDBBE0-C018-46D3-8AFA-7F2DE64BD65C}" type="parTrans" cxnId="{EA3B6A33-F4C7-40C9-8DFC-E159D0FA9AAD}">
      <dgm:prSet/>
      <dgm:spPr/>
      <dgm:t>
        <a:bodyPr/>
        <a:lstStyle/>
        <a:p>
          <a:endParaRPr lang="en-US"/>
        </a:p>
      </dgm:t>
    </dgm:pt>
    <dgm:pt modelId="{370B500D-25FD-4472-9B30-DC61B2739207}" type="sibTrans" cxnId="{EA3B6A33-F4C7-40C9-8DFC-E159D0FA9AAD}">
      <dgm:prSet/>
      <dgm:spPr/>
      <dgm:t>
        <a:bodyPr/>
        <a:lstStyle/>
        <a:p>
          <a:endParaRPr lang="en-US"/>
        </a:p>
      </dgm:t>
    </dgm:pt>
    <dgm:pt modelId="{C8DB0492-C926-4530-9A4D-2CB40EBE776C}">
      <dgm:prSet phldr="0"/>
      <dgm:spPr/>
      <dgm:t>
        <a:bodyPr/>
        <a:lstStyle/>
        <a:p>
          <a:pPr algn="l" rtl="0"/>
          <a:r>
            <a:rPr lang="es-CL" b="1" dirty="0"/>
            <a:t>Cambio de mirada </a:t>
          </a:r>
          <a:r>
            <a:rPr lang="es-CL" dirty="0"/>
            <a:t>sobre las acciones a realizar por los equipos de convivencia centrando su trabajo en autocuidado de los equipos y estudiantes por sobre una intervención individual centrada en lo conductual. </a:t>
          </a:r>
          <a:endParaRPr lang="en-US" dirty="0"/>
        </a:p>
      </dgm:t>
    </dgm:pt>
    <dgm:pt modelId="{127205F2-A692-4E05-A4D6-EEE26CF5F6D8}" type="parTrans" cxnId="{67CE04C4-DBDD-47ED-B72C-BFEABAFE6E7D}">
      <dgm:prSet/>
      <dgm:spPr/>
    </dgm:pt>
    <dgm:pt modelId="{0109209E-16E5-4269-BD9E-D0396C5EC175}" type="sibTrans" cxnId="{67CE04C4-DBDD-47ED-B72C-BFEABAFE6E7D}">
      <dgm:prSet/>
      <dgm:spPr/>
    </dgm:pt>
    <dgm:pt modelId="{4EB15B4B-768C-42E4-B804-6DEB89AF7544}" type="pres">
      <dgm:prSet presAssocID="{8C78043D-9F96-4C1B-A6B5-A928AA334549}" presName="diagram" presStyleCnt="0">
        <dgm:presLayoutVars>
          <dgm:dir/>
          <dgm:resizeHandles val="exact"/>
        </dgm:presLayoutVars>
      </dgm:prSet>
      <dgm:spPr/>
    </dgm:pt>
    <dgm:pt modelId="{D85D556D-7DA0-41D0-8159-6ADFC5C4D567}" type="pres">
      <dgm:prSet presAssocID="{DFC6FF3E-8B3B-4A78-BE4E-605A620C910B}" presName="node" presStyleLbl="node1" presStyleIdx="0" presStyleCnt="2">
        <dgm:presLayoutVars>
          <dgm:bulletEnabled val="1"/>
        </dgm:presLayoutVars>
      </dgm:prSet>
      <dgm:spPr/>
    </dgm:pt>
    <dgm:pt modelId="{3F7402FA-6F16-4594-82A5-589391E40AD9}" type="pres">
      <dgm:prSet presAssocID="{370B500D-25FD-4472-9B30-DC61B2739207}" presName="sibTrans" presStyleCnt="0"/>
      <dgm:spPr/>
    </dgm:pt>
    <dgm:pt modelId="{DA7BE1B7-8871-4000-8A1D-2CD3BF3B4AE6}" type="pres">
      <dgm:prSet presAssocID="{C8DB0492-C926-4530-9A4D-2CB40EBE776C}" presName="node" presStyleLbl="node1" presStyleIdx="1" presStyleCnt="2">
        <dgm:presLayoutVars>
          <dgm:bulletEnabled val="1"/>
        </dgm:presLayoutVars>
      </dgm:prSet>
      <dgm:spPr/>
    </dgm:pt>
  </dgm:ptLst>
  <dgm:cxnLst>
    <dgm:cxn modelId="{EA3B6A33-F4C7-40C9-8DFC-E159D0FA9AAD}" srcId="{8C78043D-9F96-4C1B-A6B5-A928AA334549}" destId="{DFC6FF3E-8B3B-4A78-BE4E-605A620C910B}" srcOrd="0" destOrd="0" parTransId="{6BEDBBE0-C018-46D3-8AFA-7F2DE64BD65C}" sibTransId="{370B500D-25FD-4472-9B30-DC61B2739207}"/>
    <dgm:cxn modelId="{B89BCEA9-A354-4C69-BD5C-0FB9DCEFAAF3}" type="presOf" srcId="{8C78043D-9F96-4C1B-A6B5-A928AA334549}" destId="{4EB15B4B-768C-42E4-B804-6DEB89AF7544}" srcOrd="0" destOrd="0" presId="urn:microsoft.com/office/officeart/2005/8/layout/default"/>
    <dgm:cxn modelId="{E73CB1AE-3FB7-422C-90AC-8057723492B0}" type="presOf" srcId="{C8DB0492-C926-4530-9A4D-2CB40EBE776C}" destId="{DA7BE1B7-8871-4000-8A1D-2CD3BF3B4AE6}" srcOrd="0" destOrd="0" presId="urn:microsoft.com/office/officeart/2005/8/layout/default"/>
    <dgm:cxn modelId="{67CE04C4-DBDD-47ED-B72C-BFEABAFE6E7D}" srcId="{8C78043D-9F96-4C1B-A6B5-A928AA334549}" destId="{C8DB0492-C926-4530-9A4D-2CB40EBE776C}" srcOrd="1" destOrd="0" parTransId="{127205F2-A692-4E05-A4D6-EEE26CF5F6D8}" sibTransId="{0109209E-16E5-4269-BD9E-D0396C5EC175}"/>
    <dgm:cxn modelId="{804B56C5-9348-41BD-8665-862B2B50D8BE}" type="presOf" srcId="{DFC6FF3E-8B3B-4A78-BE4E-605A620C910B}" destId="{D85D556D-7DA0-41D0-8159-6ADFC5C4D567}" srcOrd="0" destOrd="0" presId="urn:microsoft.com/office/officeart/2005/8/layout/default"/>
    <dgm:cxn modelId="{E05F2907-EB39-412A-856B-C32716888348}" type="presParOf" srcId="{4EB15B4B-768C-42E4-B804-6DEB89AF7544}" destId="{D85D556D-7DA0-41D0-8159-6ADFC5C4D567}" srcOrd="0" destOrd="0" presId="urn:microsoft.com/office/officeart/2005/8/layout/default"/>
    <dgm:cxn modelId="{14ED1442-34F2-4949-8079-D95535EE0041}" type="presParOf" srcId="{4EB15B4B-768C-42E4-B804-6DEB89AF7544}" destId="{3F7402FA-6F16-4594-82A5-589391E40AD9}" srcOrd="1" destOrd="0" presId="urn:microsoft.com/office/officeart/2005/8/layout/default"/>
    <dgm:cxn modelId="{030EE8C6-E21B-44DC-9B83-90722886F007}" type="presParOf" srcId="{4EB15B4B-768C-42E4-B804-6DEB89AF7544}" destId="{DA7BE1B7-8871-4000-8A1D-2CD3BF3B4AE6}"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C78043D-9F96-4C1B-A6B5-A928AA33454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FC6FF3E-8B3B-4A78-BE4E-605A620C910B}">
      <dgm:prSet phldr="0"/>
      <dgm:spPr/>
      <dgm:t>
        <a:bodyPr/>
        <a:lstStyle/>
        <a:p>
          <a:pPr rtl="0"/>
          <a:r>
            <a:rPr lang="es-CL" dirty="0"/>
            <a:t>Logro de </a:t>
          </a:r>
          <a:r>
            <a:rPr lang="es-CL" b="1" dirty="0"/>
            <a:t>bienestar </a:t>
          </a:r>
          <a:r>
            <a:rPr lang="es-CL" dirty="0"/>
            <a:t>de la comunidad educativa.</a:t>
          </a:r>
        </a:p>
      </dgm:t>
    </dgm:pt>
    <dgm:pt modelId="{6BEDBBE0-C018-46D3-8AFA-7F2DE64BD65C}" type="parTrans" cxnId="{EA3B6A33-F4C7-40C9-8DFC-E159D0FA9AAD}">
      <dgm:prSet/>
      <dgm:spPr/>
      <dgm:t>
        <a:bodyPr/>
        <a:lstStyle/>
        <a:p>
          <a:endParaRPr lang="en-US"/>
        </a:p>
      </dgm:t>
    </dgm:pt>
    <dgm:pt modelId="{370B500D-25FD-4472-9B30-DC61B2739207}" type="sibTrans" cxnId="{EA3B6A33-F4C7-40C9-8DFC-E159D0FA9AAD}">
      <dgm:prSet/>
      <dgm:spPr/>
      <dgm:t>
        <a:bodyPr/>
        <a:lstStyle/>
        <a:p>
          <a:endParaRPr lang="en-US"/>
        </a:p>
      </dgm:t>
    </dgm:pt>
    <dgm:pt modelId="{C8DB0492-C926-4530-9A4D-2CB40EBE776C}">
      <dgm:prSet phldr="0"/>
      <dgm:spPr/>
      <dgm:t>
        <a:bodyPr/>
        <a:lstStyle/>
        <a:p>
          <a:pPr algn="l" rtl="0"/>
          <a:r>
            <a:rPr lang="es-CL" dirty="0"/>
            <a:t>Relevancia de la </a:t>
          </a:r>
          <a:r>
            <a:rPr lang="es-CL" b="1" dirty="0"/>
            <a:t>educación emocional </a:t>
          </a:r>
          <a:r>
            <a:rPr lang="es-CL" dirty="0"/>
            <a:t>y el desarrollo de habilidades socioemocionales.</a:t>
          </a:r>
        </a:p>
      </dgm:t>
    </dgm:pt>
    <dgm:pt modelId="{127205F2-A692-4E05-A4D6-EEE26CF5F6D8}" type="parTrans" cxnId="{67CE04C4-DBDD-47ED-B72C-BFEABAFE6E7D}">
      <dgm:prSet/>
      <dgm:spPr/>
    </dgm:pt>
    <dgm:pt modelId="{0109209E-16E5-4269-BD9E-D0396C5EC175}" type="sibTrans" cxnId="{67CE04C4-DBDD-47ED-B72C-BFEABAFE6E7D}">
      <dgm:prSet/>
      <dgm:spPr/>
    </dgm:pt>
    <dgm:pt modelId="{4EB15B4B-768C-42E4-B804-6DEB89AF7544}" type="pres">
      <dgm:prSet presAssocID="{8C78043D-9F96-4C1B-A6B5-A928AA334549}" presName="diagram" presStyleCnt="0">
        <dgm:presLayoutVars>
          <dgm:dir/>
          <dgm:resizeHandles val="exact"/>
        </dgm:presLayoutVars>
      </dgm:prSet>
      <dgm:spPr/>
    </dgm:pt>
    <dgm:pt modelId="{D85D556D-7DA0-41D0-8159-6ADFC5C4D567}" type="pres">
      <dgm:prSet presAssocID="{DFC6FF3E-8B3B-4A78-BE4E-605A620C910B}" presName="node" presStyleLbl="node1" presStyleIdx="0" presStyleCnt="2">
        <dgm:presLayoutVars>
          <dgm:bulletEnabled val="1"/>
        </dgm:presLayoutVars>
      </dgm:prSet>
      <dgm:spPr/>
    </dgm:pt>
    <dgm:pt modelId="{3F7402FA-6F16-4594-82A5-589391E40AD9}" type="pres">
      <dgm:prSet presAssocID="{370B500D-25FD-4472-9B30-DC61B2739207}" presName="sibTrans" presStyleCnt="0"/>
      <dgm:spPr/>
    </dgm:pt>
    <dgm:pt modelId="{DA7BE1B7-8871-4000-8A1D-2CD3BF3B4AE6}" type="pres">
      <dgm:prSet presAssocID="{C8DB0492-C926-4530-9A4D-2CB40EBE776C}" presName="node" presStyleLbl="node1" presStyleIdx="1" presStyleCnt="2">
        <dgm:presLayoutVars>
          <dgm:bulletEnabled val="1"/>
        </dgm:presLayoutVars>
      </dgm:prSet>
      <dgm:spPr/>
    </dgm:pt>
  </dgm:ptLst>
  <dgm:cxnLst>
    <dgm:cxn modelId="{EA3B6A33-F4C7-40C9-8DFC-E159D0FA9AAD}" srcId="{8C78043D-9F96-4C1B-A6B5-A928AA334549}" destId="{DFC6FF3E-8B3B-4A78-BE4E-605A620C910B}" srcOrd="0" destOrd="0" parTransId="{6BEDBBE0-C018-46D3-8AFA-7F2DE64BD65C}" sibTransId="{370B500D-25FD-4472-9B30-DC61B2739207}"/>
    <dgm:cxn modelId="{B89BCEA9-A354-4C69-BD5C-0FB9DCEFAAF3}" type="presOf" srcId="{8C78043D-9F96-4C1B-A6B5-A928AA334549}" destId="{4EB15B4B-768C-42E4-B804-6DEB89AF7544}" srcOrd="0" destOrd="0" presId="urn:microsoft.com/office/officeart/2005/8/layout/default"/>
    <dgm:cxn modelId="{E73CB1AE-3FB7-422C-90AC-8057723492B0}" type="presOf" srcId="{C8DB0492-C926-4530-9A4D-2CB40EBE776C}" destId="{DA7BE1B7-8871-4000-8A1D-2CD3BF3B4AE6}" srcOrd="0" destOrd="0" presId="urn:microsoft.com/office/officeart/2005/8/layout/default"/>
    <dgm:cxn modelId="{67CE04C4-DBDD-47ED-B72C-BFEABAFE6E7D}" srcId="{8C78043D-9F96-4C1B-A6B5-A928AA334549}" destId="{C8DB0492-C926-4530-9A4D-2CB40EBE776C}" srcOrd="1" destOrd="0" parTransId="{127205F2-A692-4E05-A4D6-EEE26CF5F6D8}" sibTransId="{0109209E-16E5-4269-BD9E-D0396C5EC175}"/>
    <dgm:cxn modelId="{804B56C5-9348-41BD-8665-862B2B50D8BE}" type="presOf" srcId="{DFC6FF3E-8B3B-4A78-BE4E-605A620C910B}" destId="{D85D556D-7DA0-41D0-8159-6ADFC5C4D567}" srcOrd="0" destOrd="0" presId="urn:microsoft.com/office/officeart/2005/8/layout/default"/>
    <dgm:cxn modelId="{E05F2907-EB39-412A-856B-C32716888348}" type="presParOf" srcId="{4EB15B4B-768C-42E4-B804-6DEB89AF7544}" destId="{D85D556D-7DA0-41D0-8159-6ADFC5C4D567}" srcOrd="0" destOrd="0" presId="urn:microsoft.com/office/officeart/2005/8/layout/default"/>
    <dgm:cxn modelId="{14ED1442-34F2-4949-8079-D95535EE0041}" type="presParOf" srcId="{4EB15B4B-768C-42E4-B804-6DEB89AF7544}" destId="{3F7402FA-6F16-4594-82A5-589391E40AD9}" srcOrd="1" destOrd="0" presId="urn:microsoft.com/office/officeart/2005/8/layout/default"/>
    <dgm:cxn modelId="{030EE8C6-E21B-44DC-9B83-90722886F007}" type="presParOf" srcId="{4EB15B4B-768C-42E4-B804-6DEB89AF7544}" destId="{DA7BE1B7-8871-4000-8A1D-2CD3BF3B4AE6}"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6A5A4E6-7778-46A6-9D9A-B11E2E9A97AC}" type="doc">
      <dgm:prSet loTypeId="urn:microsoft.com/office/officeart/2005/8/layout/cycle2" loCatId="cycle" qsTypeId="urn:microsoft.com/office/officeart/2005/8/quickstyle/simple1" qsCatId="simple" csTypeId="urn:microsoft.com/office/officeart/2005/8/colors/colorful2" csCatId="colorful" phldr="1"/>
      <dgm:spPr/>
      <dgm:t>
        <a:bodyPr/>
        <a:lstStyle/>
        <a:p>
          <a:endParaRPr lang="en-US"/>
        </a:p>
      </dgm:t>
    </dgm:pt>
    <dgm:pt modelId="{ABC73C83-E1DD-46CF-9240-1E8E3484C78A}">
      <dgm:prSet phldr="0"/>
      <dgm:spPr/>
      <dgm:t>
        <a:bodyPr/>
        <a:lstStyle/>
        <a:p>
          <a:r>
            <a:rPr lang="en-US" dirty="0">
              <a:latin typeface="Arial"/>
            </a:rPr>
            <a:t>Empatía</a:t>
          </a:r>
          <a:endParaRPr lang="en-US" dirty="0"/>
        </a:p>
      </dgm:t>
    </dgm:pt>
    <dgm:pt modelId="{E3335050-81AD-4EB5-B2FC-407FE7717350}" type="parTrans" cxnId="{86464CDB-9811-4387-BE92-B4BA9336A583}">
      <dgm:prSet/>
      <dgm:spPr/>
      <dgm:t>
        <a:bodyPr/>
        <a:lstStyle/>
        <a:p>
          <a:endParaRPr lang="en-US"/>
        </a:p>
      </dgm:t>
    </dgm:pt>
    <dgm:pt modelId="{1FD4119A-41C2-4C5C-9B3C-DD7BAA66B5E9}" type="sibTrans" cxnId="{86464CDB-9811-4387-BE92-B4BA9336A583}">
      <dgm:prSet/>
      <dgm:spPr/>
      <dgm:t>
        <a:bodyPr/>
        <a:lstStyle/>
        <a:p>
          <a:endParaRPr lang="en-US"/>
        </a:p>
      </dgm:t>
    </dgm:pt>
    <dgm:pt modelId="{EE97A8D7-C943-4196-980E-5DED905699E1}">
      <dgm:prSet phldr="0"/>
      <dgm:spPr/>
      <dgm:t>
        <a:bodyPr/>
        <a:lstStyle/>
        <a:p>
          <a:r>
            <a:rPr lang="en-US" dirty="0" err="1">
              <a:latin typeface="Arial"/>
            </a:rPr>
            <a:t>Reconocimiento</a:t>
          </a:r>
        </a:p>
      </dgm:t>
    </dgm:pt>
    <dgm:pt modelId="{5F319338-D864-4062-A076-704DDD77A427}" type="parTrans" cxnId="{E36DE66C-A15E-40A2-AD4B-2ACD6FA4CD93}">
      <dgm:prSet/>
      <dgm:spPr/>
    </dgm:pt>
    <dgm:pt modelId="{E4927C87-5D24-4A52-A40A-6ACA1786E26C}" type="sibTrans" cxnId="{E36DE66C-A15E-40A2-AD4B-2ACD6FA4CD93}">
      <dgm:prSet/>
      <dgm:spPr/>
      <dgm:t>
        <a:bodyPr/>
        <a:lstStyle/>
        <a:p>
          <a:endParaRPr lang="en-US"/>
        </a:p>
      </dgm:t>
    </dgm:pt>
    <dgm:pt modelId="{095B6776-0AD2-4ABB-A3C0-1257DD471ADE}">
      <dgm:prSet phldr="0"/>
      <dgm:spPr/>
      <dgm:t>
        <a:bodyPr/>
        <a:lstStyle/>
        <a:p>
          <a:pPr rtl="0"/>
          <a:r>
            <a:rPr lang="en-US" dirty="0">
              <a:latin typeface="Arial"/>
            </a:rPr>
            <a:t>Comunicación efectiva</a:t>
          </a:r>
        </a:p>
      </dgm:t>
    </dgm:pt>
    <dgm:pt modelId="{2382C462-121D-4251-95B6-E4527D66D826}" type="parTrans" cxnId="{CF079585-0970-4AB0-A29F-C0316F0F9A1D}">
      <dgm:prSet/>
      <dgm:spPr/>
    </dgm:pt>
    <dgm:pt modelId="{574AB64C-EE2D-4B23-91B6-8F84BFCC56DB}" type="sibTrans" cxnId="{CF079585-0970-4AB0-A29F-C0316F0F9A1D}">
      <dgm:prSet/>
      <dgm:spPr/>
      <dgm:t>
        <a:bodyPr/>
        <a:lstStyle/>
        <a:p>
          <a:endParaRPr lang="en-US"/>
        </a:p>
      </dgm:t>
    </dgm:pt>
    <dgm:pt modelId="{3A65D59E-F98D-4086-BD00-21515E92ECDC}">
      <dgm:prSet phldr="0"/>
      <dgm:spPr/>
      <dgm:t>
        <a:bodyPr/>
        <a:lstStyle/>
        <a:p>
          <a:pPr rtl="0"/>
          <a:r>
            <a:rPr lang="en-US" dirty="0" err="1">
              <a:latin typeface="Arial"/>
            </a:rPr>
            <a:t>Interacción</a:t>
          </a:r>
          <a:r>
            <a:rPr lang="en-US" dirty="0">
              <a:latin typeface="Arial"/>
            </a:rPr>
            <a:t> </a:t>
          </a:r>
          <a:r>
            <a:rPr lang="en-US" dirty="0" err="1">
              <a:latin typeface="Arial"/>
            </a:rPr>
            <a:t>igualitaria</a:t>
          </a:r>
        </a:p>
      </dgm:t>
    </dgm:pt>
    <dgm:pt modelId="{65109635-B2A1-4B09-BCB7-7A9EECEDD420}" type="parTrans" cxnId="{0B39E664-958F-4209-A689-4E23BC0B69B8}">
      <dgm:prSet/>
      <dgm:spPr/>
    </dgm:pt>
    <dgm:pt modelId="{985A5AC1-CAB6-44C0-8D99-FE49A3075849}" type="sibTrans" cxnId="{0B39E664-958F-4209-A689-4E23BC0B69B8}">
      <dgm:prSet/>
      <dgm:spPr/>
      <dgm:t>
        <a:bodyPr/>
        <a:lstStyle/>
        <a:p>
          <a:endParaRPr lang="en-US"/>
        </a:p>
      </dgm:t>
    </dgm:pt>
    <dgm:pt modelId="{A52F3318-2469-43F4-9DAA-F66410E0CCF8}">
      <dgm:prSet phldr="0"/>
      <dgm:spPr/>
      <dgm:t>
        <a:bodyPr/>
        <a:lstStyle/>
        <a:p>
          <a:pPr rtl="0"/>
          <a:r>
            <a:rPr lang="en-US" dirty="0">
              <a:latin typeface="Arial"/>
            </a:rPr>
            <a:t>La negociación </a:t>
          </a:r>
          <a:endParaRPr lang="en-US" dirty="0"/>
        </a:p>
      </dgm:t>
    </dgm:pt>
    <dgm:pt modelId="{2805B074-EB5D-496D-954F-B21CE4AF4E37}" type="parTrans" cxnId="{B2335752-E34C-4227-B46A-DC3283BBD7E9}">
      <dgm:prSet/>
      <dgm:spPr/>
    </dgm:pt>
    <dgm:pt modelId="{6ED252A7-6718-4A62-88A2-9DA2C25BB49E}" type="sibTrans" cxnId="{B2335752-E34C-4227-B46A-DC3283BBD7E9}">
      <dgm:prSet/>
      <dgm:spPr/>
      <dgm:t>
        <a:bodyPr/>
        <a:lstStyle/>
        <a:p>
          <a:endParaRPr lang="en-US"/>
        </a:p>
      </dgm:t>
    </dgm:pt>
    <dgm:pt modelId="{523156FC-B77B-4A4E-A4D9-B111C4898A56}" type="pres">
      <dgm:prSet presAssocID="{36A5A4E6-7778-46A6-9D9A-B11E2E9A97AC}" presName="cycle" presStyleCnt="0">
        <dgm:presLayoutVars>
          <dgm:dir/>
          <dgm:resizeHandles val="exact"/>
        </dgm:presLayoutVars>
      </dgm:prSet>
      <dgm:spPr/>
    </dgm:pt>
    <dgm:pt modelId="{76FF966F-74BA-436F-8040-7A47D5F8D8E0}" type="pres">
      <dgm:prSet presAssocID="{ABC73C83-E1DD-46CF-9240-1E8E3484C78A}" presName="node" presStyleLbl="node1" presStyleIdx="0" presStyleCnt="5">
        <dgm:presLayoutVars>
          <dgm:bulletEnabled val="1"/>
        </dgm:presLayoutVars>
      </dgm:prSet>
      <dgm:spPr/>
    </dgm:pt>
    <dgm:pt modelId="{72C64977-B7E6-4622-9A9B-520AB7F73E42}" type="pres">
      <dgm:prSet presAssocID="{1FD4119A-41C2-4C5C-9B3C-DD7BAA66B5E9}" presName="sibTrans" presStyleLbl="sibTrans2D1" presStyleIdx="0" presStyleCnt="5"/>
      <dgm:spPr/>
    </dgm:pt>
    <dgm:pt modelId="{C85633B4-9F0F-4D8A-A4CC-45895B6A78E2}" type="pres">
      <dgm:prSet presAssocID="{1FD4119A-41C2-4C5C-9B3C-DD7BAA66B5E9}" presName="connectorText" presStyleLbl="sibTrans2D1" presStyleIdx="0" presStyleCnt="5"/>
      <dgm:spPr/>
    </dgm:pt>
    <dgm:pt modelId="{6CBEEB09-D7F3-4D48-93D0-0FFAA806E1A3}" type="pres">
      <dgm:prSet presAssocID="{EE97A8D7-C943-4196-980E-5DED905699E1}" presName="node" presStyleLbl="node1" presStyleIdx="1" presStyleCnt="5">
        <dgm:presLayoutVars>
          <dgm:bulletEnabled val="1"/>
        </dgm:presLayoutVars>
      </dgm:prSet>
      <dgm:spPr/>
    </dgm:pt>
    <dgm:pt modelId="{0A022FA8-10C4-4485-98AF-6F20469E0E50}" type="pres">
      <dgm:prSet presAssocID="{E4927C87-5D24-4A52-A40A-6ACA1786E26C}" presName="sibTrans" presStyleLbl="sibTrans2D1" presStyleIdx="1" presStyleCnt="5"/>
      <dgm:spPr/>
    </dgm:pt>
    <dgm:pt modelId="{DBB6A5DC-E6D9-4EDA-B04B-3CA2E12E2A29}" type="pres">
      <dgm:prSet presAssocID="{E4927C87-5D24-4A52-A40A-6ACA1786E26C}" presName="connectorText" presStyleLbl="sibTrans2D1" presStyleIdx="1" presStyleCnt="5"/>
      <dgm:spPr/>
    </dgm:pt>
    <dgm:pt modelId="{A91B35AA-6BDE-4668-8B53-29F3DDF478D9}" type="pres">
      <dgm:prSet presAssocID="{095B6776-0AD2-4ABB-A3C0-1257DD471ADE}" presName="node" presStyleLbl="node1" presStyleIdx="2" presStyleCnt="5">
        <dgm:presLayoutVars>
          <dgm:bulletEnabled val="1"/>
        </dgm:presLayoutVars>
      </dgm:prSet>
      <dgm:spPr/>
    </dgm:pt>
    <dgm:pt modelId="{F161213A-29A8-4E28-B14B-1708FDD2C84A}" type="pres">
      <dgm:prSet presAssocID="{574AB64C-EE2D-4B23-91B6-8F84BFCC56DB}" presName="sibTrans" presStyleLbl="sibTrans2D1" presStyleIdx="2" presStyleCnt="5"/>
      <dgm:spPr/>
    </dgm:pt>
    <dgm:pt modelId="{8C0CEE8B-8A39-43E4-8147-8269248C67D4}" type="pres">
      <dgm:prSet presAssocID="{574AB64C-EE2D-4B23-91B6-8F84BFCC56DB}" presName="connectorText" presStyleLbl="sibTrans2D1" presStyleIdx="2" presStyleCnt="5"/>
      <dgm:spPr/>
    </dgm:pt>
    <dgm:pt modelId="{46FC0CA0-9163-48AE-8DB5-0D0D585A009F}" type="pres">
      <dgm:prSet presAssocID="{3A65D59E-F98D-4086-BD00-21515E92ECDC}" presName="node" presStyleLbl="node1" presStyleIdx="3" presStyleCnt="5">
        <dgm:presLayoutVars>
          <dgm:bulletEnabled val="1"/>
        </dgm:presLayoutVars>
      </dgm:prSet>
      <dgm:spPr/>
    </dgm:pt>
    <dgm:pt modelId="{9277F56E-BE25-4546-B2BF-DA3094E23EE6}" type="pres">
      <dgm:prSet presAssocID="{985A5AC1-CAB6-44C0-8D99-FE49A3075849}" presName="sibTrans" presStyleLbl="sibTrans2D1" presStyleIdx="3" presStyleCnt="5"/>
      <dgm:spPr/>
    </dgm:pt>
    <dgm:pt modelId="{70E013FC-6121-4F4D-A61E-0BA41B2BDE29}" type="pres">
      <dgm:prSet presAssocID="{985A5AC1-CAB6-44C0-8D99-FE49A3075849}" presName="connectorText" presStyleLbl="sibTrans2D1" presStyleIdx="3" presStyleCnt="5"/>
      <dgm:spPr/>
    </dgm:pt>
    <dgm:pt modelId="{E793490C-6746-4BBC-B2C7-9A1D76D3048E}" type="pres">
      <dgm:prSet presAssocID="{A52F3318-2469-43F4-9DAA-F66410E0CCF8}" presName="node" presStyleLbl="node1" presStyleIdx="4" presStyleCnt="5">
        <dgm:presLayoutVars>
          <dgm:bulletEnabled val="1"/>
        </dgm:presLayoutVars>
      </dgm:prSet>
      <dgm:spPr/>
    </dgm:pt>
    <dgm:pt modelId="{277FA66B-9663-4BE3-8120-64695215DC7F}" type="pres">
      <dgm:prSet presAssocID="{6ED252A7-6718-4A62-88A2-9DA2C25BB49E}" presName="sibTrans" presStyleLbl="sibTrans2D1" presStyleIdx="4" presStyleCnt="5"/>
      <dgm:spPr/>
    </dgm:pt>
    <dgm:pt modelId="{2B38A6FD-976C-490B-9E4B-D8A420F550DA}" type="pres">
      <dgm:prSet presAssocID="{6ED252A7-6718-4A62-88A2-9DA2C25BB49E}" presName="connectorText" presStyleLbl="sibTrans2D1" presStyleIdx="4" presStyleCnt="5"/>
      <dgm:spPr/>
    </dgm:pt>
  </dgm:ptLst>
  <dgm:cxnLst>
    <dgm:cxn modelId="{F96B5610-3D0F-46B4-B537-8EFEA0DAE016}" type="presOf" srcId="{ABC73C83-E1DD-46CF-9240-1E8E3484C78A}" destId="{76FF966F-74BA-436F-8040-7A47D5F8D8E0}" srcOrd="0" destOrd="0" presId="urn:microsoft.com/office/officeart/2005/8/layout/cycle2"/>
    <dgm:cxn modelId="{B043EA28-1CD9-42B9-A78F-575AB5ED8038}" type="presOf" srcId="{6ED252A7-6718-4A62-88A2-9DA2C25BB49E}" destId="{2B38A6FD-976C-490B-9E4B-D8A420F550DA}" srcOrd="1" destOrd="0" presId="urn:microsoft.com/office/officeart/2005/8/layout/cycle2"/>
    <dgm:cxn modelId="{0D222E35-3841-47D8-BBB5-FC58BD4E7CB6}" type="presOf" srcId="{A52F3318-2469-43F4-9DAA-F66410E0CCF8}" destId="{E793490C-6746-4BBC-B2C7-9A1D76D3048E}" srcOrd="0" destOrd="0" presId="urn:microsoft.com/office/officeart/2005/8/layout/cycle2"/>
    <dgm:cxn modelId="{0D2EFE35-B517-46C0-9211-322A35B7E9E9}" type="presOf" srcId="{1FD4119A-41C2-4C5C-9B3C-DD7BAA66B5E9}" destId="{72C64977-B7E6-4622-9A9B-520AB7F73E42}" srcOrd="0" destOrd="0" presId="urn:microsoft.com/office/officeart/2005/8/layout/cycle2"/>
    <dgm:cxn modelId="{E4A1864F-CA63-4C1E-9532-E4013F5DDAE9}" type="presOf" srcId="{1FD4119A-41C2-4C5C-9B3C-DD7BAA66B5E9}" destId="{C85633B4-9F0F-4D8A-A4CC-45895B6A78E2}" srcOrd="1" destOrd="0" presId="urn:microsoft.com/office/officeart/2005/8/layout/cycle2"/>
    <dgm:cxn modelId="{B2335752-E34C-4227-B46A-DC3283BBD7E9}" srcId="{36A5A4E6-7778-46A6-9D9A-B11E2E9A97AC}" destId="{A52F3318-2469-43F4-9DAA-F66410E0CCF8}" srcOrd="4" destOrd="0" parTransId="{2805B074-EB5D-496D-954F-B21CE4AF4E37}" sibTransId="{6ED252A7-6718-4A62-88A2-9DA2C25BB49E}"/>
    <dgm:cxn modelId="{764FD061-0EEF-43D8-998A-DBAC06CE00CD}" type="presOf" srcId="{6ED252A7-6718-4A62-88A2-9DA2C25BB49E}" destId="{277FA66B-9663-4BE3-8120-64695215DC7F}" srcOrd="0" destOrd="0" presId="urn:microsoft.com/office/officeart/2005/8/layout/cycle2"/>
    <dgm:cxn modelId="{0B39E664-958F-4209-A689-4E23BC0B69B8}" srcId="{36A5A4E6-7778-46A6-9D9A-B11E2E9A97AC}" destId="{3A65D59E-F98D-4086-BD00-21515E92ECDC}" srcOrd="3" destOrd="0" parTransId="{65109635-B2A1-4B09-BCB7-7A9EECEDD420}" sibTransId="{985A5AC1-CAB6-44C0-8D99-FE49A3075849}"/>
    <dgm:cxn modelId="{4EBB376B-BCE7-46C1-81C1-D908E7CA2A67}" type="presOf" srcId="{985A5AC1-CAB6-44C0-8D99-FE49A3075849}" destId="{9277F56E-BE25-4546-B2BF-DA3094E23EE6}" srcOrd="0" destOrd="0" presId="urn:microsoft.com/office/officeart/2005/8/layout/cycle2"/>
    <dgm:cxn modelId="{E36DE66C-A15E-40A2-AD4B-2ACD6FA4CD93}" srcId="{36A5A4E6-7778-46A6-9D9A-B11E2E9A97AC}" destId="{EE97A8D7-C943-4196-980E-5DED905699E1}" srcOrd="1" destOrd="0" parTransId="{5F319338-D864-4062-A076-704DDD77A427}" sibTransId="{E4927C87-5D24-4A52-A40A-6ACA1786E26C}"/>
    <dgm:cxn modelId="{7E4E3C70-8835-4796-8F4D-DE862036273F}" type="presOf" srcId="{3A65D59E-F98D-4086-BD00-21515E92ECDC}" destId="{46FC0CA0-9163-48AE-8DB5-0D0D585A009F}" srcOrd="0" destOrd="0" presId="urn:microsoft.com/office/officeart/2005/8/layout/cycle2"/>
    <dgm:cxn modelId="{CF079585-0970-4AB0-A29F-C0316F0F9A1D}" srcId="{36A5A4E6-7778-46A6-9D9A-B11E2E9A97AC}" destId="{095B6776-0AD2-4ABB-A3C0-1257DD471ADE}" srcOrd="2" destOrd="0" parTransId="{2382C462-121D-4251-95B6-E4527D66D826}" sibTransId="{574AB64C-EE2D-4B23-91B6-8F84BFCC56DB}"/>
    <dgm:cxn modelId="{E1DC9A89-2EFC-4471-8C9C-3EFBD96997FE}" type="presOf" srcId="{574AB64C-EE2D-4B23-91B6-8F84BFCC56DB}" destId="{8C0CEE8B-8A39-43E4-8147-8269248C67D4}" srcOrd="1" destOrd="0" presId="urn:microsoft.com/office/officeart/2005/8/layout/cycle2"/>
    <dgm:cxn modelId="{B67E239B-AD81-4906-9DD0-4990968E802E}" type="presOf" srcId="{E4927C87-5D24-4A52-A40A-6ACA1786E26C}" destId="{0A022FA8-10C4-4485-98AF-6F20469E0E50}" srcOrd="0" destOrd="0" presId="urn:microsoft.com/office/officeart/2005/8/layout/cycle2"/>
    <dgm:cxn modelId="{097B2AB6-F48E-4640-A851-BD5877EACA1B}" type="presOf" srcId="{574AB64C-EE2D-4B23-91B6-8F84BFCC56DB}" destId="{F161213A-29A8-4E28-B14B-1708FDD2C84A}" srcOrd="0" destOrd="0" presId="urn:microsoft.com/office/officeart/2005/8/layout/cycle2"/>
    <dgm:cxn modelId="{76F531BB-6C45-4112-8ED4-33F09469FA8B}" type="presOf" srcId="{E4927C87-5D24-4A52-A40A-6ACA1786E26C}" destId="{DBB6A5DC-E6D9-4EDA-B04B-3CA2E12E2A29}" srcOrd="1" destOrd="0" presId="urn:microsoft.com/office/officeart/2005/8/layout/cycle2"/>
    <dgm:cxn modelId="{F57CC9C6-792A-41FF-9698-B62B9A14C76F}" type="presOf" srcId="{985A5AC1-CAB6-44C0-8D99-FE49A3075849}" destId="{70E013FC-6121-4F4D-A61E-0BA41B2BDE29}" srcOrd="1" destOrd="0" presId="urn:microsoft.com/office/officeart/2005/8/layout/cycle2"/>
    <dgm:cxn modelId="{86464CDB-9811-4387-BE92-B4BA9336A583}" srcId="{36A5A4E6-7778-46A6-9D9A-B11E2E9A97AC}" destId="{ABC73C83-E1DD-46CF-9240-1E8E3484C78A}" srcOrd="0" destOrd="0" parTransId="{E3335050-81AD-4EB5-B2FC-407FE7717350}" sibTransId="{1FD4119A-41C2-4C5C-9B3C-DD7BAA66B5E9}"/>
    <dgm:cxn modelId="{70F2C9E7-807C-44BE-BC29-AE86122B88AE}" type="presOf" srcId="{36A5A4E6-7778-46A6-9D9A-B11E2E9A97AC}" destId="{523156FC-B77B-4A4E-A4D9-B111C4898A56}" srcOrd="0" destOrd="0" presId="urn:microsoft.com/office/officeart/2005/8/layout/cycle2"/>
    <dgm:cxn modelId="{581DCBE7-DD40-4D4E-9347-EFA707D3057D}" type="presOf" srcId="{EE97A8D7-C943-4196-980E-5DED905699E1}" destId="{6CBEEB09-D7F3-4D48-93D0-0FFAA806E1A3}" srcOrd="0" destOrd="0" presId="urn:microsoft.com/office/officeart/2005/8/layout/cycle2"/>
    <dgm:cxn modelId="{4952C1F6-7B1C-45FD-8E67-2E8B76146286}" type="presOf" srcId="{095B6776-0AD2-4ABB-A3C0-1257DD471ADE}" destId="{A91B35AA-6BDE-4668-8B53-29F3DDF478D9}" srcOrd="0" destOrd="0" presId="urn:microsoft.com/office/officeart/2005/8/layout/cycle2"/>
    <dgm:cxn modelId="{9531EE31-DB57-4958-9989-53BD8CC4C31B}" type="presParOf" srcId="{523156FC-B77B-4A4E-A4D9-B111C4898A56}" destId="{76FF966F-74BA-436F-8040-7A47D5F8D8E0}" srcOrd="0" destOrd="0" presId="urn:microsoft.com/office/officeart/2005/8/layout/cycle2"/>
    <dgm:cxn modelId="{8EB5CA47-96B0-47FF-A4FA-894FD8D4C370}" type="presParOf" srcId="{523156FC-B77B-4A4E-A4D9-B111C4898A56}" destId="{72C64977-B7E6-4622-9A9B-520AB7F73E42}" srcOrd="1" destOrd="0" presId="urn:microsoft.com/office/officeart/2005/8/layout/cycle2"/>
    <dgm:cxn modelId="{C6BF9D65-927C-47AF-A485-FC1029CF26F6}" type="presParOf" srcId="{72C64977-B7E6-4622-9A9B-520AB7F73E42}" destId="{C85633B4-9F0F-4D8A-A4CC-45895B6A78E2}" srcOrd="0" destOrd="0" presId="urn:microsoft.com/office/officeart/2005/8/layout/cycle2"/>
    <dgm:cxn modelId="{7F334A77-28E5-47FA-9133-9CB7612B5CC5}" type="presParOf" srcId="{523156FC-B77B-4A4E-A4D9-B111C4898A56}" destId="{6CBEEB09-D7F3-4D48-93D0-0FFAA806E1A3}" srcOrd="2" destOrd="0" presId="urn:microsoft.com/office/officeart/2005/8/layout/cycle2"/>
    <dgm:cxn modelId="{D60553AC-146D-4848-80B5-F022274ADAF7}" type="presParOf" srcId="{523156FC-B77B-4A4E-A4D9-B111C4898A56}" destId="{0A022FA8-10C4-4485-98AF-6F20469E0E50}" srcOrd="3" destOrd="0" presId="urn:microsoft.com/office/officeart/2005/8/layout/cycle2"/>
    <dgm:cxn modelId="{E1D1A143-A063-4FCF-84E8-FF226F772FFE}" type="presParOf" srcId="{0A022FA8-10C4-4485-98AF-6F20469E0E50}" destId="{DBB6A5DC-E6D9-4EDA-B04B-3CA2E12E2A29}" srcOrd="0" destOrd="0" presId="urn:microsoft.com/office/officeart/2005/8/layout/cycle2"/>
    <dgm:cxn modelId="{B303BC29-9A12-43D9-AE80-47FF6FFFF416}" type="presParOf" srcId="{523156FC-B77B-4A4E-A4D9-B111C4898A56}" destId="{A91B35AA-6BDE-4668-8B53-29F3DDF478D9}" srcOrd="4" destOrd="0" presId="urn:microsoft.com/office/officeart/2005/8/layout/cycle2"/>
    <dgm:cxn modelId="{C2B3A6E9-3F48-4D53-8A25-347378D1581B}" type="presParOf" srcId="{523156FC-B77B-4A4E-A4D9-B111C4898A56}" destId="{F161213A-29A8-4E28-B14B-1708FDD2C84A}" srcOrd="5" destOrd="0" presId="urn:microsoft.com/office/officeart/2005/8/layout/cycle2"/>
    <dgm:cxn modelId="{403115CA-5FF9-499E-A8E6-DB4818E88CA5}" type="presParOf" srcId="{F161213A-29A8-4E28-B14B-1708FDD2C84A}" destId="{8C0CEE8B-8A39-43E4-8147-8269248C67D4}" srcOrd="0" destOrd="0" presId="urn:microsoft.com/office/officeart/2005/8/layout/cycle2"/>
    <dgm:cxn modelId="{2394E25C-2A1F-4DD4-B8AF-A2F18EA6A9FB}" type="presParOf" srcId="{523156FC-B77B-4A4E-A4D9-B111C4898A56}" destId="{46FC0CA0-9163-48AE-8DB5-0D0D585A009F}" srcOrd="6" destOrd="0" presId="urn:microsoft.com/office/officeart/2005/8/layout/cycle2"/>
    <dgm:cxn modelId="{D9CA0EE6-30F7-4E6E-A434-874BC7423744}" type="presParOf" srcId="{523156FC-B77B-4A4E-A4D9-B111C4898A56}" destId="{9277F56E-BE25-4546-B2BF-DA3094E23EE6}" srcOrd="7" destOrd="0" presId="urn:microsoft.com/office/officeart/2005/8/layout/cycle2"/>
    <dgm:cxn modelId="{C000404E-52C5-4E77-8696-FD5D518DA165}" type="presParOf" srcId="{9277F56E-BE25-4546-B2BF-DA3094E23EE6}" destId="{70E013FC-6121-4F4D-A61E-0BA41B2BDE29}" srcOrd="0" destOrd="0" presId="urn:microsoft.com/office/officeart/2005/8/layout/cycle2"/>
    <dgm:cxn modelId="{998E8D49-1701-4DBE-820A-07993C21DB97}" type="presParOf" srcId="{523156FC-B77B-4A4E-A4D9-B111C4898A56}" destId="{E793490C-6746-4BBC-B2C7-9A1D76D3048E}" srcOrd="8" destOrd="0" presId="urn:microsoft.com/office/officeart/2005/8/layout/cycle2"/>
    <dgm:cxn modelId="{764E4A84-D970-4A9B-844D-0DC250E87B1A}" type="presParOf" srcId="{523156FC-B77B-4A4E-A4D9-B111C4898A56}" destId="{277FA66B-9663-4BE3-8120-64695215DC7F}" srcOrd="9" destOrd="0" presId="urn:microsoft.com/office/officeart/2005/8/layout/cycle2"/>
    <dgm:cxn modelId="{EDE42CCB-6764-49BC-9080-16DED40D37B5}" type="presParOf" srcId="{277FA66B-9663-4BE3-8120-64695215DC7F}" destId="{2B38A6FD-976C-490B-9E4B-D8A420F550DA}"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EE72304-4F19-4061-9CEE-7C8EBB963B4A}" type="doc">
      <dgm:prSet loTypeId="urn:microsoft.com/office/officeart/2005/8/layout/matrix3" loCatId="matrix" qsTypeId="urn:microsoft.com/office/officeart/2005/8/quickstyle/simple1" qsCatId="simple" csTypeId="urn:microsoft.com/office/officeart/2005/8/colors/colorful1" csCatId="colorful"/>
      <dgm:spPr/>
      <dgm:t>
        <a:bodyPr/>
        <a:lstStyle/>
        <a:p>
          <a:endParaRPr lang="en-US"/>
        </a:p>
      </dgm:t>
    </dgm:pt>
    <dgm:pt modelId="{4BEDA7B8-6B7D-47C0-A8CB-D4FF8D4BE3C2}">
      <dgm:prSet/>
      <dgm:spPr/>
      <dgm:t>
        <a:bodyPr/>
        <a:lstStyle/>
        <a:p>
          <a:r>
            <a:rPr lang="es-CL"/>
            <a:t>Trato respetuoso entre todos los miembros de la  comunidad educativa.</a:t>
          </a:r>
          <a:endParaRPr lang="en-US"/>
        </a:p>
      </dgm:t>
    </dgm:pt>
    <dgm:pt modelId="{43FC310B-42E1-4449-B8A5-A6A55324D3F6}" type="parTrans" cxnId="{7D41C73C-C52E-49BC-AE9D-96BC34570738}">
      <dgm:prSet/>
      <dgm:spPr/>
      <dgm:t>
        <a:bodyPr/>
        <a:lstStyle/>
        <a:p>
          <a:endParaRPr lang="en-US"/>
        </a:p>
      </dgm:t>
    </dgm:pt>
    <dgm:pt modelId="{B48178C4-3FB1-46A9-81BF-0A3ADF4C3705}" type="sibTrans" cxnId="{7D41C73C-C52E-49BC-AE9D-96BC34570738}">
      <dgm:prSet/>
      <dgm:spPr/>
      <dgm:t>
        <a:bodyPr/>
        <a:lstStyle/>
        <a:p>
          <a:endParaRPr lang="en-US"/>
        </a:p>
      </dgm:t>
    </dgm:pt>
    <dgm:pt modelId="{B42CF15C-7903-4E5A-A7D5-76073A30A68E}">
      <dgm:prSet/>
      <dgm:spPr/>
      <dgm:t>
        <a:bodyPr/>
        <a:lstStyle/>
        <a:p>
          <a:r>
            <a:rPr lang="es-CL"/>
            <a:t>Convivencia Inclusiva.</a:t>
          </a:r>
          <a:endParaRPr lang="en-US"/>
        </a:p>
      </dgm:t>
    </dgm:pt>
    <dgm:pt modelId="{A09155E7-30EC-4BE4-8F17-0B4675BE3007}" type="parTrans" cxnId="{8E3C53D2-229D-4E3D-AF43-97AB488FA53C}">
      <dgm:prSet/>
      <dgm:spPr/>
      <dgm:t>
        <a:bodyPr/>
        <a:lstStyle/>
        <a:p>
          <a:endParaRPr lang="en-US"/>
        </a:p>
      </dgm:t>
    </dgm:pt>
    <dgm:pt modelId="{22400B3E-AC06-4BFF-A499-3D1CD3085179}" type="sibTrans" cxnId="{8E3C53D2-229D-4E3D-AF43-97AB488FA53C}">
      <dgm:prSet/>
      <dgm:spPr/>
      <dgm:t>
        <a:bodyPr/>
        <a:lstStyle/>
        <a:p>
          <a:endParaRPr lang="en-US"/>
        </a:p>
      </dgm:t>
    </dgm:pt>
    <dgm:pt modelId="{ED663EC5-65EE-40CB-8E3D-B31D7706C2AC}">
      <dgm:prSet/>
      <dgm:spPr/>
      <dgm:t>
        <a:bodyPr/>
        <a:lstStyle/>
        <a:p>
          <a:r>
            <a:rPr lang="es-CL"/>
            <a:t>Participación democrática y colaborativa.</a:t>
          </a:r>
          <a:endParaRPr lang="en-US"/>
        </a:p>
      </dgm:t>
    </dgm:pt>
    <dgm:pt modelId="{52F50428-A450-4A8C-B2F0-A1F17FD6EBF0}" type="parTrans" cxnId="{E45F05E8-2310-45FB-827B-1688A267A293}">
      <dgm:prSet/>
      <dgm:spPr/>
      <dgm:t>
        <a:bodyPr/>
        <a:lstStyle/>
        <a:p>
          <a:endParaRPr lang="en-US"/>
        </a:p>
      </dgm:t>
    </dgm:pt>
    <dgm:pt modelId="{24406EA3-4EC3-4131-A9D9-BD7418525AEF}" type="sibTrans" cxnId="{E45F05E8-2310-45FB-827B-1688A267A293}">
      <dgm:prSet/>
      <dgm:spPr/>
      <dgm:t>
        <a:bodyPr/>
        <a:lstStyle/>
        <a:p>
          <a:endParaRPr lang="en-US"/>
        </a:p>
      </dgm:t>
    </dgm:pt>
    <dgm:pt modelId="{ACA505E8-9994-4A4D-A71F-D848F6E6D522}">
      <dgm:prSet/>
      <dgm:spPr/>
      <dgm:t>
        <a:bodyPr/>
        <a:lstStyle/>
        <a:p>
          <a:r>
            <a:rPr lang="es-CL"/>
            <a:t>Resolución pacífica y dialogada de los conflictos.</a:t>
          </a:r>
          <a:endParaRPr lang="en-US"/>
        </a:p>
      </dgm:t>
    </dgm:pt>
    <dgm:pt modelId="{68030FE9-1EC1-4B0F-8916-D95A6CA6DAE7}" type="parTrans" cxnId="{0E1F4BC1-2005-4CA4-B4C8-5AABB9AA744B}">
      <dgm:prSet/>
      <dgm:spPr/>
      <dgm:t>
        <a:bodyPr/>
        <a:lstStyle/>
        <a:p>
          <a:endParaRPr lang="en-US"/>
        </a:p>
      </dgm:t>
    </dgm:pt>
    <dgm:pt modelId="{34632EB8-47B4-43F6-BC8C-7660819121E9}" type="sibTrans" cxnId="{0E1F4BC1-2005-4CA4-B4C8-5AABB9AA744B}">
      <dgm:prSet/>
      <dgm:spPr/>
      <dgm:t>
        <a:bodyPr/>
        <a:lstStyle/>
        <a:p>
          <a:endParaRPr lang="en-US"/>
        </a:p>
      </dgm:t>
    </dgm:pt>
    <dgm:pt modelId="{6F6F4F10-B345-4E1E-BAC2-02785159DBB5}" type="pres">
      <dgm:prSet presAssocID="{2EE72304-4F19-4061-9CEE-7C8EBB963B4A}" presName="matrix" presStyleCnt="0">
        <dgm:presLayoutVars>
          <dgm:chMax val="1"/>
          <dgm:dir/>
          <dgm:resizeHandles val="exact"/>
        </dgm:presLayoutVars>
      </dgm:prSet>
      <dgm:spPr/>
    </dgm:pt>
    <dgm:pt modelId="{A9919BEC-2F1E-412C-820A-298516E27FDC}" type="pres">
      <dgm:prSet presAssocID="{2EE72304-4F19-4061-9CEE-7C8EBB963B4A}" presName="diamond" presStyleLbl="bgShp" presStyleIdx="0" presStyleCnt="1"/>
      <dgm:spPr/>
    </dgm:pt>
    <dgm:pt modelId="{B51099DA-965E-47A7-82A1-13E7EF071307}" type="pres">
      <dgm:prSet presAssocID="{2EE72304-4F19-4061-9CEE-7C8EBB963B4A}" presName="quad1" presStyleLbl="node1" presStyleIdx="0" presStyleCnt="4">
        <dgm:presLayoutVars>
          <dgm:chMax val="0"/>
          <dgm:chPref val="0"/>
          <dgm:bulletEnabled val="1"/>
        </dgm:presLayoutVars>
      </dgm:prSet>
      <dgm:spPr/>
    </dgm:pt>
    <dgm:pt modelId="{468772DE-2030-4EBB-BC88-B7EF2C46A9D5}" type="pres">
      <dgm:prSet presAssocID="{2EE72304-4F19-4061-9CEE-7C8EBB963B4A}" presName="quad2" presStyleLbl="node1" presStyleIdx="1" presStyleCnt="4">
        <dgm:presLayoutVars>
          <dgm:chMax val="0"/>
          <dgm:chPref val="0"/>
          <dgm:bulletEnabled val="1"/>
        </dgm:presLayoutVars>
      </dgm:prSet>
      <dgm:spPr/>
    </dgm:pt>
    <dgm:pt modelId="{1C4BB148-310F-4C4C-AF4F-C65DE8EFB021}" type="pres">
      <dgm:prSet presAssocID="{2EE72304-4F19-4061-9CEE-7C8EBB963B4A}" presName="quad3" presStyleLbl="node1" presStyleIdx="2" presStyleCnt="4">
        <dgm:presLayoutVars>
          <dgm:chMax val="0"/>
          <dgm:chPref val="0"/>
          <dgm:bulletEnabled val="1"/>
        </dgm:presLayoutVars>
      </dgm:prSet>
      <dgm:spPr/>
    </dgm:pt>
    <dgm:pt modelId="{FFEF4B9D-81AE-4B85-8475-4EF02B13473E}" type="pres">
      <dgm:prSet presAssocID="{2EE72304-4F19-4061-9CEE-7C8EBB963B4A}" presName="quad4" presStyleLbl="node1" presStyleIdx="3" presStyleCnt="4">
        <dgm:presLayoutVars>
          <dgm:chMax val="0"/>
          <dgm:chPref val="0"/>
          <dgm:bulletEnabled val="1"/>
        </dgm:presLayoutVars>
      </dgm:prSet>
      <dgm:spPr/>
    </dgm:pt>
  </dgm:ptLst>
  <dgm:cxnLst>
    <dgm:cxn modelId="{DE637500-3C53-417E-9300-CB4D67D283B7}" type="presOf" srcId="{ED663EC5-65EE-40CB-8E3D-B31D7706C2AC}" destId="{1C4BB148-310F-4C4C-AF4F-C65DE8EFB021}" srcOrd="0" destOrd="0" presId="urn:microsoft.com/office/officeart/2005/8/layout/matrix3"/>
    <dgm:cxn modelId="{941B1B14-0D68-4A42-9820-6AF7F4FFC090}" type="presOf" srcId="{B42CF15C-7903-4E5A-A7D5-76073A30A68E}" destId="{468772DE-2030-4EBB-BC88-B7EF2C46A9D5}" srcOrd="0" destOrd="0" presId="urn:microsoft.com/office/officeart/2005/8/layout/matrix3"/>
    <dgm:cxn modelId="{858A5F2C-7BF4-410E-9A90-E50604492A9E}" type="presOf" srcId="{ACA505E8-9994-4A4D-A71F-D848F6E6D522}" destId="{FFEF4B9D-81AE-4B85-8475-4EF02B13473E}" srcOrd="0" destOrd="0" presId="urn:microsoft.com/office/officeart/2005/8/layout/matrix3"/>
    <dgm:cxn modelId="{7D41C73C-C52E-49BC-AE9D-96BC34570738}" srcId="{2EE72304-4F19-4061-9CEE-7C8EBB963B4A}" destId="{4BEDA7B8-6B7D-47C0-A8CB-D4FF8D4BE3C2}" srcOrd="0" destOrd="0" parTransId="{43FC310B-42E1-4449-B8A5-A6A55324D3F6}" sibTransId="{B48178C4-3FB1-46A9-81BF-0A3ADF4C3705}"/>
    <dgm:cxn modelId="{E82DEB92-307C-42E6-8A66-08D1FB303804}" type="presOf" srcId="{4BEDA7B8-6B7D-47C0-A8CB-D4FF8D4BE3C2}" destId="{B51099DA-965E-47A7-82A1-13E7EF071307}" srcOrd="0" destOrd="0" presId="urn:microsoft.com/office/officeart/2005/8/layout/matrix3"/>
    <dgm:cxn modelId="{6C2F879C-AD88-4EF5-8C1C-53788A88BEDB}" type="presOf" srcId="{2EE72304-4F19-4061-9CEE-7C8EBB963B4A}" destId="{6F6F4F10-B345-4E1E-BAC2-02785159DBB5}" srcOrd="0" destOrd="0" presId="urn:microsoft.com/office/officeart/2005/8/layout/matrix3"/>
    <dgm:cxn modelId="{0E1F4BC1-2005-4CA4-B4C8-5AABB9AA744B}" srcId="{2EE72304-4F19-4061-9CEE-7C8EBB963B4A}" destId="{ACA505E8-9994-4A4D-A71F-D848F6E6D522}" srcOrd="3" destOrd="0" parTransId="{68030FE9-1EC1-4B0F-8916-D95A6CA6DAE7}" sibTransId="{34632EB8-47B4-43F6-BC8C-7660819121E9}"/>
    <dgm:cxn modelId="{8E3C53D2-229D-4E3D-AF43-97AB488FA53C}" srcId="{2EE72304-4F19-4061-9CEE-7C8EBB963B4A}" destId="{B42CF15C-7903-4E5A-A7D5-76073A30A68E}" srcOrd="1" destOrd="0" parTransId="{A09155E7-30EC-4BE4-8F17-0B4675BE3007}" sibTransId="{22400B3E-AC06-4BFF-A499-3D1CD3085179}"/>
    <dgm:cxn modelId="{E45F05E8-2310-45FB-827B-1688A267A293}" srcId="{2EE72304-4F19-4061-9CEE-7C8EBB963B4A}" destId="{ED663EC5-65EE-40CB-8E3D-B31D7706C2AC}" srcOrd="2" destOrd="0" parTransId="{52F50428-A450-4A8C-B2F0-A1F17FD6EBF0}" sibTransId="{24406EA3-4EC3-4131-A9D9-BD7418525AEF}"/>
    <dgm:cxn modelId="{D632D102-1E3A-4B6E-A309-7B1EB3BE082A}" type="presParOf" srcId="{6F6F4F10-B345-4E1E-BAC2-02785159DBB5}" destId="{A9919BEC-2F1E-412C-820A-298516E27FDC}" srcOrd="0" destOrd="0" presId="urn:microsoft.com/office/officeart/2005/8/layout/matrix3"/>
    <dgm:cxn modelId="{78D8CC1F-EFF3-4981-B263-9F8F3454E8A1}" type="presParOf" srcId="{6F6F4F10-B345-4E1E-BAC2-02785159DBB5}" destId="{B51099DA-965E-47A7-82A1-13E7EF071307}" srcOrd="1" destOrd="0" presId="urn:microsoft.com/office/officeart/2005/8/layout/matrix3"/>
    <dgm:cxn modelId="{72356F7F-4749-4A00-8365-38CC7A037EDC}" type="presParOf" srcId="{6F6F4F10-B345-4E1E-BAC2-02785159DBB5}" destId="{468772DE-2030-4EBB-BC88-B7EF2C46A9D5}" srcOrd="2" destOrd="0" presId="urn:microsoft.com/office/officeart/2005/8/layout/matrix3"/>
    <dgm:cxn modelId="{6439B053-12B1-4DF0-B9A5-085F7436F4B8}" type="presParOf" srcId="{6F6F4F10-B345-4E1E-BAC2-02785159DBB5}" destId="{1C4BB148-310F-4C4C-AF4F-C65DE8EFB021}" srcOrd="3" destOrd="0" presId="urn:microsoft.com/office/officeart/2005/8/layout/matrix3"/>
    <dgm:cxn modelId="{CD588939-88F7-4FD8-AC09-1CD13BA3B117}" type="presParOf" srcId="{6F6F4F10-B345-4E1E-BAC2-02785159DBB5}" destId="{FFEF4B9D-81AE-4B85-8475-4EF02B13473E}"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44D4721-B74B-42ED-BF89-4C1AFEE85E5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099B6B37-2F58-441D-B32F-3976F5259F25}">
      <dgm:prSet/>
      <dgm:spPr/>
      <dgm:t>
        <a:bodyPr/>
        <a:lstStyle/>
        <a:p>
          <a:r>
            <a:rPr lang="en-US" b="0" i="0"/>
            <a:t>Ser conscientes que todas las situaciones y experiencias  cotidianas está implicada la emocionalidad, y por lo  tanto ésta debe ser considerada</a:t>
          </a:r>
          <a:endParaRPr lang="en-US"/>
        </a:p>
      </dgm:t>
    </dgm:pt>
    <dgm:pt modelId="{F5208BD8-B77B-4E1A-81AC-CF58BAF1FCCF}" type="parTrans" cxnId="{B1C5D8DD-72F6-4841-AD98-8617FA035792}">
      <dgm:prSet/>
      <dgm:spPr/>
      <dgm:t>
        <a:bodyPr/>
        <a:lstStyle/>
        <a:p>
          <a:endParaRPr lang="en-US"/>
        </a:p>
      </dgm:t>
    </dgm:pt>
    <dgm:pt modelId="{B4F1D31B-F533-4DCD-A2B6-89CC0307FA17}" type="sibTrans" cxnId="{B1C5D8DD-72F6-4841-AD98-8617FA035792}">
      <dgm:prSet/>
      <dgm:spPr/>
      <dgm:t>
        <a:bodyPr/>
        <a:lstStyle/>
        <a:p>
          <a:endParaRPr lang="en-US"/>
        </a:p>
      </dgm:t>
    </dgm:pt>
    <dgm:pt modelId="{914D1AC1-3F33-4A3B-95EF-147E8053811B}">
      <dgm:prSet/>
      <dgm:spPr/>
      <dgm:t>
        <a:bodyPr/>
        <a:lstStyle/>
        <a:p>
          <a:r>
            <a:rPr lang="en-US" b="0" i="0"/>
            <a:t>Ser capaz de identificar las emociones, es decir, poder  reconocer las señales que indican cuál emoción se está  sintiendo, tanto en uno mismo como en las otras  personas.</a:t>
          </a:r>
          <a:endParaRPr lang="en-US"/>
        </a:p>
      </dgm:t>
    </dgm:pt>
    <dgm:pt modelId="{5EBA4E17-6368-413B-A7FA-C81AAFC8BD3F}" type="parTrans" cxnId="{5BA5E509-6DF4-48EC-AF91-6621A9D73269}">
      <dgm:prSet/>
      <dgm:spPr/>
      <dgm:t>
        <a:bodyPr/>
        <a:lstStyle/>
        <a:p>
          <a:endParaRPr lang="en-US"/>
        </a:p>
      </dgm:t>
    </dgm:pt>
    <dgm:pt modelId="{D7EE6879-1FC8-4558-B9CE-D3047DF8ED78}" type="sibTrans" cxnId="{5BA5E509-6DF4-48EC-AF91-6621A9D73269}">
      <dgm:prSet/>
      <dgm:spPr/>
      <dgm:t>
        <a:bodyPr/>
        <a:lstStyle/>
        <a:p>
          <a:endParaRPr lang="en-US"/>
        </a:p>
      </dgm:t>
    </dgm:pt>
    <dgm:pt modelId="{E9776A41-E6D8-466B-B963-5CCBC2E5CAF7}">
      <dgm:prSet/>
      <dgm:spPr/>
      <dgm:t>
        <a:bodyPr/>
        <a:lstStyle/>
        <a:p>
          <a:r>
            <a:rPr lang="en-US" b="0" i="0"/>
            <a:t>Expresar las emociones en forma adecuada al contexto,  es decir, ser capaz de comunicar lo que se siente,  regulando esta emoción en función del impacto que  puede producir.</a:t>
          </a:r>
          <a:endParaRPr lang="en-US"/>
        </a:p>
      </dgm:t>
    </dgm:pt>
    <dgm:pt modelId="{8B1C96BC-A0A5-40F9-BB7A-353F4B5F967A}" type="parTrans" cxnId="{79F9380D-7DB8-492E-AED3-FAC647295228}">
      <dgm:prSet/>
      <dgm:spPr/>
      <dgm:t>
        <a:bodyPr/>
        <a:lstStyle/>
        <a:p>
          <a:endParaRPr lang="en-US"/>
        </a:p>
      </dgm:t>
    </dgm:pt>
    <dgm:pt modelId="{6C1980B0-580E-4660-82D1-9698F9AB17E8}" type="sibTrans" cxnId="{79F9380D-7DB8-492E-AED3-FAC647295228}">
      <dgm:prSet/>
      <dgm:spPr/>
      <dgm:t>
        <a:bodyPr/>
        <a:lstStyle/>
        <a:p>
          <a:endParaRPr lang="en-US"/>
        </a:p>
      </dgm:t>
    </dgm:pt>
    <dgm:pt modelId="{76DAFA60-D624-4412-B8D2-BE359C44802A}">
      <dgm:prSet/>
      <dgm:spPr/>
      <dgm:t>
        <a:bodyPr/>
        <a:lstStyle/>
        <a:p>
          <a:r>
            <a:rPr lang="en-US" b="0" i="1"/>
            <a:t>(Milicic et al , 2014:27</a:t>
          </a:r>
          <a:r>
            <a:rPr lang="en-US" b="0" i="0"/>
            <a:t>)</a:t>
          </a:r>
          <a:endParaRPr lang="en-US"/>
        </a:p>
      </dgm:t>
    </dgm:pt>
    <dgm:pt modelId="{F37ECFB4-89B3-47C3-B032-80B57021DA0A}" type="parTrans" cxnId="{AA466372-EE3B-40F2-8E1E-16887B041DF2}">
      <dgm:prSet/>
      <dgm:spPr/>
      <dgm:t>
        <a:bodyPr/>
        <a:lstStyle/>
        <a:p>
          <a:endParaRPr lang="en-US"/>
        </a:p>
      </dgm:t>
    </dgm:pt>
    <dgm:pt modelId="{0410AB94-A0A7-4154-AC18-2A12F46B1854}" type="sibTrans" cxnId="{AA466372-EE3B-40F2-8E1E-16887B041DF2}">
      <dgm:prSet/>
      <dgm:spPr/>
      <dgm:t>
        <a:bodyPr/>
        <a:lstStyle/>
        <a:p>
          <a:endParaRPr lang="en-US"/>
        </a:p>
      </dgm:t>
    </dgm:pt>
    <dgm:pt modelId="{7D919F14-E3B8-4756-891C-4F1B3F1DA94D}" type="pres">
      <dgm:prSet presAssocID="{644D4721-B74B-42ED-BF89-4C1AFEE85E58}" presName="linear" presStyleCnt="0">
        <dgm:presLayoutVars>
          <dgm:animLvl val="lvl"/>
          <dgm:resizeHandles val="exact"/>
        </dgm:presLayoutVars>
      </dgm:prSet>
      <dgm:spPr/>
    </dgm:pt>
    <dgm:pt modelId="{53585C14-AD2B-48C0-B6BA-BB8665F2BCBB}" type="pres">
      <dgm:prSet presAssocID="{099B6B37-2F58-441D-B32F-3976F5259F25}" presName="parentText" presStyleLbl="node1" presStyleIdx="0" presStyleCnt="3">
        <dgm:presLayoutVars>
          <dgm:chMax val="0"/>
          <dgm:bulletEnabled val="1"/>
        </dgm:presLayoutVars>
      </dgm:prSet>
      <dgm:spPr/>
    </dgm:pt>
    <dgm:pt modelId="{6B05E106-74F5-497D-81BB-73D33D977F83}" type="pres">
      <dgm:prSet presAssocID="{B4F1D31B-F533-4DCD-A2B6-89CC0307FA17}" presName="spacer" presStyleCnt="0"/>
      <dgm:spPr/>
    </dgm:pt>
    <dgm:pt modelId="{A3759776-C6DC-400E-BEE1-FC368A52ED8B}" type="pres">
      <dgm:prSet presAssocID="{914D1AC1-3F33-4A3B-95EF-147E8053811B}" presName="parentText" presStyleLbl="node1" presStyleIdx="1" presStyleCnt="3">
        <dgm:presLayoutVars>
          <dgm:chMax val="0"/>
          <dgm:bulletEnabled val="1"/>
        </dgm:presLayoutVars>
      </dgm:prSet>
      <dgm:spPr/>
    </dgm:pt>
    <dgm:pt modelId="{73877F57-71AF-4AC2-8AEA-F70F2AFE8238}" type="pres">
      <dgm:prSet presAssocID="{D7EE6879-1FC8-4558-B9CE-D3047DF8ED78}" presName="spacer" presStyleCnt="0"/>
      <dgm:spPr/>
    </dgm:pt>
    <dgm:pt modelId="{D9D82159-A7EB-4F8E-A798-A33D5244DBDD}" type="pres">
      <dgm:prSet presAssocID="{E9776A41-E6D8-466B-B963-5CCBC2E5CAF7}" presName="parentText" presStyleLbl="node1" presStyleIdx="2" presStyleCnt="3">
        <dgm:presLayoutVars>
          <dgm:chMax val="0"/>
          <dgm:bulletEnabled val="1"/>
        </dgm:presLayoutVars>
      </dgm:prSet>
      <dgm:spPr/>
    </dgm:pt>
    <dgm:pt modelId="{E095C37A-E972-45B3-8F00-4B4C5F477ADC}" type="pres">
      <dgm:prSet presAssocID="{E9776A41-E6D8-466B-B963-5CCBC2E5CAF7}" presName="childText" presStyleLbl="revTx" presStyleIdx="0" presStyleCnt="1">
        <dgm:presLayoutVars>
          <dgm:bulletEnabled val="1"/>
        </dgm:presLayoutVars>
      </dgm:prSet>
      <dgm:spPr/>
    </dgm:pt>
  </dgm:ptLst>
  <dgm:cxnLst>
    <dgm:cxn modelId="{5BA5E509-6DF4-48EC-AF91-6621A9D73269}" srcId="{644D4721-B74B-42ED-BF89-4C1AFEE85E58}" destId="{914D1AC1-3F33-4A3B-95EF-147E8053811B}" srcOrd="1" destOrd="0" parTransId="{5EBA4E17-6368-413B-A7FA-C81AAFC8BD3F}" sibTransId="{D7EE6879-1FC8-4558-B9CE-D3047DF8ED78}"/>
    <dgm:cxn modelId="{79F9380D-7DB8-492E-AED3-FAC647295228}" srcId="{644D4721-B74B-42ED-BF89-4C1AFEE85E58}" destId="{E9776A41-E6D8-466B-B963-5CCBC2E5CAF7}" srcOrd="2" destOrd="0" parTransId="{8B1C96BC-A0A5-40F9-BB7A-353F4B5F967A}" sibTransId="{6C1980B0-580E-4660-82D1-9698F9AB17E8}"/>
    <dgm:cxn modelId="{1269F04C-E591-4244-B1E9-128C08DAA248}" type="presOf" srcId="{76DAFA60-D624-4412-B8D2-BE359C44802A}" destId="{E095C37A-E972-45B3-8F00-4B4C5F477ADC}" srcOrd="0" destOrd="0" presId="urn:microsoft.com/office/officeart/2005/8/layout/vList2"/>
    <dgm:cxn modelId="{7C6B7955-3D71-455C-A381-AD55096DA389}" type="presOf" srcId="{914D1AC1-3F33-4A3B-95EF-147E8053811B}" destId="{A3759776-C6DC-400E-BEE1-FC368A52ED8B}" srcOrd="0" destOrd="0" presId="urn:microsoft.com/office/officeart/2005/8/layout/vList2"/>
    <dgm:cxn modelId="{AA466372-EE3B-40F2-8E1E-16887B041DF2}" srcId="{E9776A41-E6D8-466B-B963-5CCBC2E5CAF7}" destId="{76DAFA60-D624-4412-B8D2-BE359C44802A}" srcOrd="0" destOrd="0" parTransId="{F37ECFB4-89B3-47C3-B032-80B57021DA0A}" sibTransId="{0410AB94-A0A7-4154-AC18-2A12F46B1854}"/>
    <dgm:cxn modelId="{799BC993-835B-4B77-B6BC-35085A499182}" type="presOf" srcId="{099B6B37-2F58-441D-B32F-3976F5259F25}" destId="{53585C14-AD2B-48C0-B6BA-BB8665F2BCBB}" srcOrd="0" destOrd="0" presId="urn:microsoft.com/office/officeart/2005/8/layout/vList2"/>
    <dgm:cxn modelId="{32CD2D9E-953B-4FFB-B9C4-558E4166F2C3}" type="presOf" srcId="{644D4721-B74B-42ED-BF89-4C1AFEE85E58}" destId="{7D919F14-E3B8-4756-891C-4F1B3F1DA94D}" srcOrd="0" destOrd="0" presId="urn:microsoft.com/office/officeart/2005/8/layout/vList2"/>
    <dgm:cxn modelId="{161401AD-09E4-4CDB-9D47-53847E76F28C}" type="presOf" srcId="{E9776A41-E6D8-466B-B963-5CCBC2E5CAF7}" destId="{D9D82159-A7EB-4F8E-A798-A33D5244DBDD}" srcOrd="0" destOrd="0" presId="urn:microsoft.com/office/officeart/2005/8/layout/vList2"/>
    <dgm:cxn modelId="{B1C5D8DD-72F6-4841-AD98-8617FA035792}" srcId="{644D4721-B74B-42ED-BF89-4C1AFEE85E58}" destId="{099B6B37-2F58-441D-B32F-3976F5259F25}" srcOrd="0" destOrd="0" parTransId="{F5208BD8-B77B-4E1A-81AC-CF58BAF1FCCF}" sibTransId="{B4F1D31B-F533-4DCD-A2B6-89CC0307FA17}"/>
    <dgm:cxn modelId="{845F561C-E31E-4B3A-BB17-7ADC6863BDE3}" type="presParOf" srcId="{7D919F14-E3B8-4756-891C-4F1B3F1DA94D}" destId="{53585C14-AD2B-48C0-B6BA-BB8665F2BCBB}" srcOrd="0" destOrd="0" presId="urn:microsoft.com/office/officeart/2005/8/layout/vList2"/>
    <dgm:cxn modelId="{1CAA6EBD-85FB-4E48-976E-B2AF5D5BD60F}" type="presParOf" srcId="{7D919F14-E3B8-4756-891C-4F1B3F1DA94D}" destId="{6B05E106-74F5-497D-81BB-73D33D977F83}" srcOrd="1" destOrd="0" presId="urn:microsoft.com/office/officeart/2005/8/layout/vList2"/>
    <dgm:cxn modelId="{956A6B19-6370-4EDC-AAD9-00AC1F237ECC}" type="presParOf" srcId="{7D919F14-E3B8-4756-891C-4F1B3F1DA94D}" destId="{A3759776-C6DC-400E-BEE1-FC368A52ED8B}" srcOrd="2" destOrd="0" presId="urn:microsoft.com/office/officeart/2005/8/layout/vList2"/>
    <dgm:cxn modelId="{BF5060B2-BD3C-4D83-A347-9AF22DF11CC4}" type="presParOf" srcId="{7D919F14-E3B8-4756-891C-4F1B3F1DA94D}" destId="{73877F57-71AF-4AC2-8AEA-F70F2AFE8238}" srcOrd="3" destOrd="0" presId="urn:microsoft.com/office/officeart/2005/8/layout/vList2"/>
    <dgm:cxn modelId="{0505651A-BDCC-4433-8A7C-EFB0F13ABCE0}" type="presParOf" srcId="{7D919F14-E3B8-4756-891C-4F1B3F1DA94D}" destId="{D9D82159-A7EB-4F8E-A798-A33D5244DBDD}" srcOrd="4" destOrd="0" presId="urn:microsoft.com/office/officeart/2005/8/layout/vList2"/>
    <dgm:cxn modelId="{A8B3DFDD-A1FD-4A63-AC68-9CC1F07485E4}" type="presParOf" srcId="{7D919F14-E3B8-4756-891C-4F1B3F1DA94D}" destId="{E095C37A-E972-45B3-8F00-4B4C5F477ADC}"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FAFEA-FD2D-4E14-8980-3722F72FD869}">
      <dsp:nvSpPr>
        <dsp:cNvPr id="0" name=""/>
        <dsp:cNvSpPr/>
      </dsp:nvSpPr>
      <dsp:spPr>
        <a:xfrm>
          <a:off x="693586" y="715"/>
          <a:ext cx="2463026" cy="1477815"/>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rtl="0">
            <a:lnSpc>
              <a:spcPct val="90000"/>
            </a:lnSpc>
            <a:spcBef>
              <a:spcPct val="0"/>
            </a:spcBef>
            <a:spcAft>
              <a:spcPct val="35000"/>
            </a:spcAft>
            <a:buNone/>
          </a:pPr>
          <a:r>
            <a:rPr lang="es-CL" sz="1100" b="0" kern="1200" dirty="0"/>
            <a:t>Ser un espacio de diálogo para pensarse a sí misma y trabajar en forma conjunta por instalar modos de convivir respetuosos, inclusivos, democráticos y favorecedores de la formación integral. </a:t>
          </a:r>
          <a:endParaRPr lang="en-US" sz="1100" b="0" kern="1200" dirty="0"/>
        </a:p>
      </dsp:txBody>
      <dsp:txXfrm>
        <a:off x="693586" y="715"/>
        <a:ext cx="2463026" cy="1477815"/>
      </dsp:txXfrm>
    </dsp:sp>
    <dsp:sp modelId="{02FD562F-91C1-4763-B90C-3BC2DA5DEF55}">
      <dsp:nvSpPr>
        <dsp:cNvPr id="0" name=""/>
        <dsp:cNvSpPr/>
      </dsp:nvSpPr>
      <dsp:spPr>
        <a:xfrm>
          <a:off x="3402915" y="715"/>
          <a:ext cx="2463026" cy="1477815"/>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s-CL" sz="1100" kern="1200" dirty="0"/>
            <a:t>Considerar lo socioemocional como elemento esencial de la subjetividad de las y los actores de la comunidad educativa, cuya finalidad es crear espacios de conversación donde todas y todos sean reconocidos en su diversidad, y no sólo desde los roles asignados en el espacio escolar. </a:t>
          </a:r>
          <a:endParaRPr lang="en-US" sz="1100" kern="1200" dirty="0"/>
        </a:p>
      </dsp:txBody>
      <dsp:txXfrm>
        <a:off x="3402915" y="715"/>
        <a:ext cx="2463026" cy="1477815"/>
      </dsp:txXfrm>
    </dsp:sp>
    <dsp:sp modelId="{0A1D2C8A-DB83-452A-B7AF-95855562CDE3}">
      <dsp:nvSpPr>
        <dsp:cNvPr id="0" name=""/>
        <dsp:cNvSpPr/>
      </dsp:nvSpPr>
      <dsp:spPr>
        <a:xfrm>
          <a:off x="2048251" y="1724834"/>
          <a:ext cx="2463026" cy="1477815"/>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s-CL" sz="1100" kern="1200" dirty="0"/>
            <a:t>Articular la pedagogía de la convivencia y la educación socioemocional de manera transversal en el currículum, reconociendo que es parte del trabajo cotidiano del establecimiento</a:t>
          </a:r>
          <a:endParaRPr lang="en-US" sz="1100" kern="1200" dirty="0"/>
        </a:p>
      </dsp:txBody>
      <dsp:txXfrm>
        <a:off x="2048251" y="1724834"/>
        <a:ext cx="2463026" cy="147781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2AE50-FFE8-4E05-99B0-56DD84D2468A}">
      <dsp:nvSpPr>
        <dsp:cNvPr id="0" name=""/>
        <dsp:cNvSpPr/>
      </dsp:nvSpPr>
      <dsp:spPr>
        <a:xfrm>
          <a:off x="39357" y="1328942"/>
          <a:ext cx="1088219" cy="108821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EE6904-8278-4A82-825A-B2844F3FAD24}">
      <dsp:nvSpPr>
        <dsp:cNvPr id="0" name=""/>
        <dsp:cNvSpPr/>
      </dsp:nvSpPr>
      <dsp:spPr>
        <a:xfrm>
          <a:off x="267883" y="1557468"/>
          <a:ext cx="631167" cy="6311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1BBED4-57F7-4EC8-8708-728215FAFDD4}">
      <dsp:nvSpPr>
        <dsp:cNvPr id="0" name=""/>
        <dsp:cNvSpPr/>
      </dsp:nvSpPr>
      <dsp:spPr>
        <a:xfrm>
          <a:off x="1360766" y="1328942"/>
          <a:ext cx="2565088" cy="1088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s-ES" sz="1100" b="1" i="0" kern="1200" baseline="0" dirty="0">
              <a:latin typeface="Frank Ruhl Libre"/>
              <a:cs typeface="Frank Ruhl Libre"/>
            </a:rPr>
            <a:t>La </a:t>
          </a:r>
          <a:r>
            <a:rPr lang="es-ES" sz="1100" b="1" i="1" kern="1200" baseline="0" dirty="0">
              <a:latin typeface="Frank Ruhl Libre"/>
              <a:cs typeface="Frank Ruhl Libre"/>
            </a:rPr>
            <a:t>conciencia emocional </a:t>
          </a:r>
          <a:r>
            <a:rPr lang="es-ES" sz="1100" b="0" i="0" kern="1200" baseline="0" dirty="0">
              <a:latin typeface="Frank Ruhl Libre"/>
              <a:cs typeface="Frank Ruhl Libre"/>
            </a:rPr>
            <a:t>es la capacidad para tomar conciencia de las propias emociones y de las emociones de los demás, incluyendo la habilidad para captar el clima emocional de un contexto determinado. Dentro de este bloque se pueden especificar una serie de aspectos como: toma de conciencia de las propias emociones, capacidad para dar nombre a las emociones, comprensión de las emociones de los demás, etc. </a:t>
          </a:r>
          <a:endParaRPr lang="en-US" sz="1100" i="0" kern="1200" dirty="0">
            <a:latin typeface="Frank Ruhl Libre"/>
            <a:cs typeface="Frank Ruhl Libre"/>
          </a:endParaRPr>
        </a:p>
      </dsp:txBody>
      <dsp:txXfrm>
        <a:off x="1360766" y="1328942"/>
        <a:ext cx="2565088" cy="1088219"/>
      </dsp:txXfrm>
    </dsp:sp>
    <dsp:sp modelId="{15B7AD18-015A-4114-BC62-F744AA021CEF}">
      <dsp:nvSpPr>
        <dsp:cNvPr id="0" name=""/>
        <dsp:cNvSpPr/>
      </dsp:nvSpPr>
      <dsp:spPr>
        <a:xfrm>
          <a:off x="4372802" y="1328942"/>
          <a:ext cx="1088219" cy="108821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B41CC0-769E-43F8-B533-E08EF527E091}">
      <dsp:nvSpPr>
        <dsp:cNvPr id="0" name=""/>
        <dsp:cNvSpPr/>
      </dsp:nvSpPr>
      <dsp:spPr>
        <a:xfrm>
          <a:off x="4601328" y="1557468"/>
          <a:ext cx="631167" cy="6311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9688B1-AD2C-42AD-81B4-0923A1EC761B}">
      <dsp:nvSpPr>
        <dsp:cNvPr id="0" name=""/>
        <dsp:cNvSpPr/>
      </dsp:nvSpPr>
      <dsp:spPr>
        <a:xfrm>
          <a:off x="5694211" y="1328942"/>
          <a:ext cx="2565088" cy="1088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s-ES" sz="1100" b="0" i="0" kern="1200" baseline="0" dirty="0">
              <a:solidFill>
                <a:schemeClr val="tx1"/>
              </a:solidFill>
              <a:latin typeface="Frank Ruhl Libre"/>
              <a:cs typeface="Frank Ruhl Libre"/>
            </a:rPr>
            <a:t>La regulación emocional es la capacidad para gestionar las emociones de forma apropiada. Supone tomar conciencia de la relación entre emoción, cognición y comportamiento; tener buenas estrategias de afrontamiento; capacidad para autogenerarse emociones positivas, etc. La regulación emocional es un aspecto de las habilidades de afrontamiento (</a:t>
          </a:r>
          <a:r>
            <a:rPr lang="es-ES" sz="1100" b="0" i="0" kern="1200" baseline="0" dirty="0" err="1">
              <a:solidFill>
                <a:schemeClr val="tx1"/>
              </a:solidFill>
              <a:latin typeface="Frank Ruhl Libre"/>
              <a:cs typeface="Frank Ruhl Libre"/>
            </a:rPr>
            <a:t>coping</a:t>
          </a:r>
          <a:r>
            <a:rPr lang="es-ES" sz="1100" b="0" i="0" kern="1200" baseline="0" dirty="0">
              <a:solidFill>
                <a:schemeClr val="tx1"/>
              </a:solidFill>
              <a:latin typeface="Frank Ruhl Libre"/>
              <a:cs typeface="Frank Ruhl Libre"/>
            </a:rPr>
            <a:t> </a:t>
          </a:r>
          <a:r>
            <a:rPr lang="es-ES" sz="1100" b="0" i="0" kern="1200" baseline="0" dirty="0" err="1">
              <a:solidFill>
                <a:schemeClr val="tx1"/>
              </a:solidFill>
              <a:latin typeface="Frank Ruhl Libre"/>
              <a:cs typeface="Frank Ruhl Libre"/>
            </a:rPr>
            <a:t>skills</a:t>
          </a:r>
          <a:r>
            <a:rPr lang="es-ES" sz="1100" b="0" i="0" kern="1200" baseline="0" dirty="0">
              <a:solidFill>
                <a:schemeClr val="tx1"/>
              </a:solidFill>
              <a:latin typeface="Frank Ruhl Libre"/>
              <a:cs typeface="Frank Ruhl Libre"/>
            </a:rPr>
            <a:t>).</a:t>
          </a:r>
          <a:endParaRPr lang="en-US" sz="1100" i="0" kern="1200" dirty="0">
            <a:solidFill>
              <a:schemeClr val="tx1"/>
            </a:solidFill>
            <a:latin typeface="Frank Ruhl Libre"/>
            <a:cs typeface="Frank Ruhl Libre"/>
          </a:endParaRPr>
        </a:p>
      </dsp:txBody>
      <dsp:txXfrm>
        <a:off x="5694211" y="1328942"/>
        <a:ext cx="2565088" cy="108821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13FC7-DA27-4C29-B452-4C7A1A2D4494}">
      <dsp:nvSpPr>
        <dsp:cNvPr id="0" name=""/>
        <dsp:cNvSpPr/>
      </dsp:nvSpPr>
      <dsp:spPr>
        <a:xfrm>
          <a:off x="264303" y="1512049"/>
          <a:ext cx="722005" cy="72200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FA7F0F-A79A-4CE5-93EE-8BD890A91B4E}">
      <dsp:nvSpPr>
        <dsp:cNvPr id="0" name=""/>
        <dsp:cNvSpPr/>
      </dsp:nvSpPr>
      <dsp:spPr>
        <a:xfrm>
          <a:off x="415925" y="1663670"/>
          <a:ext cx="418763" cy="41876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383CA9-54D0-4924-9CAC-BACE041BC0F1}">
      <dsp:nvSpPr>
        <dsp:cNvPr id="0" name=""/>
        <dsp:cNvSpPr/>
      </dsp:nvSpPr>
      <dsp:spPr>
        <a:xfrm>
          <a:off x="1141024" y="1512049"/>
          <a:ext cx="1701870" cy="722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s-ES" sz="1100" i="0" kern="1200" dirty="0"/>
            <a:t>La autonomía emocional se puede entender como un concepto amplio que incluye un conjunto de características y elementos relacionados con la autogestión personal, entre las que se encuentran la autoestima, autoconfianza, autoeficacia, automotivación, actitud positiva ante la vida, responsabilidad, capacidad para analizar críticamente las normas sociales, la capacidad para buscar ayuda y recursos, resiliencia, etc. </a:t>
          </a:r>
          <a:endParaRPr lang="en-US" sz="1100" i="0" kern="1200" dirty="0"/>
        </a:p>
      </dsp:txBody>
      <dsp:txXfrm>
        <a:off x="1141024" y="1512049"/>
        <a:ext cx="1701870" cy="722005"/>
      </dsp:txXfrm>
    </dsp:sp>
    <dsp:sp modelId="{819C0176-F834-4B57-96E0-A3D095D97A9E}">
      <dsp:nvSpPr>
        <dsp:cNvPr id="0" name=""/>
        <dsp:cNvSpPr/>
      </dsp:nvSpPr>
      <dsp:spPr>
        <a:xfrm>
          <a:off x="3139432" y="1512049"/>
          <a:ext cx="722005" cy="72200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158B4A-69CA-4F1B-8743-2709C47EF86F}">
      <dsp:nvSpPr>
        <dsp:cNvPr id="0" name=""/>
        <dsp:cNvSpPr/>
      </dsp:nvSpPr>
      <dsp:spPr>
        <a:xfrm>
          <a:off x="3291054" y="1663670"/>
          <a:ext cx="418763" cy="418763"/>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BA63C9-D249-49C5-B47E-9AB067A1663B}">
      <dsp:nvSpPr>
        <dsp:cNvPr id="0" name=""/>
        <dsp:cNvSpPr/>
      </dsp:nvSpPr>
      <dsp:spPr>
        <a:xfrm>
          <a:off x="4016153" y="1512049"/>
          <a:ext cx="1701870" cy="722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s-ES" sz="1100" i="0" kern="1200" dirty="0"/>
            <a:t>La competencia social es la capacidad para mantener buenas relaciones con otras personas. Esto implica dominar las habilidades sociales básicas, capacidad para la comunicación efectiva, respeto, actitudes prosociales, asertividad, gestión de conflictos, etc. </a:t>
          </a:r>
          <a:endParaRPr lang="en-US" sz="1100" i="0" kern="1200" dirty="0"/>
        </a:p>
      </dsp:txBody>
      <dsp:txXfrm>
        <a:off x="4016153" y="1512049"/>
        <a:ext cx="1701870" cy="722005"/>
      </dsp:txXfrm>
    </dsp:sp>
    <dsp:sp modelId="{2A28FA29-ED37-49A8-8105-6CB9A93AC32A}">
      <dsp:nvSpPr>
        <dsp:cNvPr id="0" name=""/>
        <dsp:cNvSpPr/>
      </dsp:nvSpPr>
      <dsp:spPr>
        <a:xfrm>
          <a:off x="6014562" y="1512049"/>
          <a:ext cx="722005" cy="72200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F3CCFC-D0D5-4BEC-A475-611DFDD99D69}">
      <dsp:nvSpPr>
        <dsp:cNvPr id="0" name=""/>
        <dsp:cNvSpPr/>
      </dsp:nvSpPr>
      <dsp:spPr>
        <a:xfrm>
          <a:off x="6166183" y="1663670"/>
          <a:ext cx="418763" cy="418763"/>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8799E9-E501-4E21-B0C0-7434BCA55BED}">
      <dsp:nvSpPr>
        <dsp:cNvPr id="0" name=""/>
        <dsp:cNvSpPr/>
      </dsp:nvSpPr>
      <dsp:spPr>
        <a:xfrm>
          <a:off x="6891282" y="1512049"/>
          <a:ext cx="1701870" cy="722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s-ES" sz="1100" i="0" kern="1200" dirty="0"/>
            <a:t>Las competencias para la vida y el bienestar son la capacidad para adoptar comportamientos apropiados y responsables para afrontar satisfactoriamente los desafíos diarios de la vida, ya sean personales, profesionales, familiares, sociales, de tiempo libre, etc.</a:t>
          </a:r>
          <a:endParaRPr lang="en-US" sz="1100" i="0" kern="1200" dirty="0"/>
        </a:p>
      </dsp:txBody>
      <dsp:txXfrm>
        <a:off x="6891282" y="1512049"/>
        <a:ext cx="1701870" cy="72200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51258-C71A-4E35-8346-5770F8983C52}">
      <dsp:nvSpPr>
        <dsp:cNvPr id="0" name=""/>
        <dsp:cNvSpPr/>
      </dsp:nvSpPr>
      <dsp:spPr>
        <a:xfrm>
          <a:off x="2762" y="12049"/>
          <a:ext cx="2693153" cy="6336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s-CL" sz="2000" kern="1200" dirty="0">
              <a:latin typeface="Montserrat Light" panose="020B0604020202020204" charset="0"/>
            </a:rPr>
            <a:t>Agresividad</a:t>
          </a:r>
        </a:p>
      </dsp:txBody>
      <dsp:txXfrm>
        <a:off x="2762" y="12049"/>
        <a:ext cx="2693153" cy="633600"/>
      </dsp:txXfrm>
    </dsp:sp>
    <dsp:sp modelId="{37192330-9CF9-4820-A11C-FE6E313BE2E9}">
      <dsp:nvSpPr>
        <dsp:cNvPr id="0" name=""/>
        <dsp:cNvSpPr/>
      </dsp:nvSpPr>
      <dsp:spPr>
        <a:xfrm>
          <a:off x="2762" y="645649"/>
          <a:ext cx="2693153" cy="2802473"/>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rtl="0">
            <a:lnSpc>
              <a:spcPct val="90000"/>
            </a:lnSpc>
            <a:spcBef>
              <a:spcPct val="0"/>
            </a:spcBef>
            <a:spcAft>
              <a:spcPct val="15000"/>
            </a:spcAft>
            <a:buChar char="•"/>
          </a:pPr>
          <a:r>
            <a:rPr kumimoji="0" lang="es-CL" sz="1600" b="0" i="0" u="none" strike="noStrike" kern="1200" cap="none" spc="0" normalizeH="0" baseline="0" noProof="0" dirty="0">
              <a:ln/>
              <a:effectLst/>
              <a:uLnTx/>
              <a:uFillTx/>
              <a:latin typeface="Montserrat Light" panose="020B0604020202020204" charset="0"/>
              <a:ea typeface="Calibri"/>
              <a:cs typeface="Times New Roman"/>
            </a:rPr>
            <a:t>Corresponde a un comportamiento </a:t>
          </a:r>
          <a:r>
            <a:rPr kumimoji="0" lang="es-CL" sz="1600" b="0" i="0" u="sng" strike="noStrike" kern="1200" cap="none" spc="0" normalizeH="0" baseline="0" noProof="0" dirty="0">
              <a:ln/>
              <a:effectLst/>
              <a:uLnTx/>
              <a:uFillTx/>
              <a:latin typeface="Montserrat Light" panose="020B0604020202020204" charset="0"/>
              <a:ea typeface="Calibri"/>
              <a:cs typeface="Times New Roman"/>
            </a:rPr>
            <a:t>defensivo natural,</a:t>
          </a:r>
          <a:r>
            <a:rPr kumimoji="0" lang="es-CL" sz="1600" b="0" i="0" u="none" strike="noStrike" kern="1200" cap="none" spc="0" normalizeH="0" baseline="0" noProof="0" dirty="0">
              <a:ln/>
              <a:effectLst/>
              <a:uLnTx/>
              <a:uFillTx/>
              <a:latin typeface="Montserrat Light" panose="020B0604020202020204" charset="0"/>
              <a:ea typeface="Calibri"/>
              <a:cs typeface="Times New Roman"/>
            </a:rPr>
            <a:t> es una forma de enfrentar situaciones de riesgo, es esperable en toda persona que se ve enfrentada a una amenaza que eventualmente podría afectar su integridad</a:t>
          </a:r>
          <a:endParaRPr lang="es-CL" sz="1600" kern="1200" dirty="0">
            <a:latin typeface="Montserrat Light" panose="020B0604020202020204" charset="0"/>
          </a:endParaRPr>
        </a:p>
      </dsp:txBody>
      <dsp:txXfrm>
        <a:off x="2762" y="645649"/>
        <a:ext cx="2693153" cy="2802473"/>
      </dsp:txXfrm>
    </dsp:sp>
    <dsp:sp modelId="{BA5A1D40-A5FA-4E57-9E97-9F77503563B0}">
      <dsp:nvSpPr>
        <dsp:cNvPr id="0" name=""/>
        <dsp:cNvSpPr/>
      </dsp:nvSpPr>
      <dsp:spPr>
        <a:xfrm>
          <a:off x="3072957" y="12049"/>
          <a:ext cx="2693153" cy="633600"/>
        </a:xfrm>
        <a:prstGeom prst="rect">
          <a:avLst/>
        </a:prstGeom>
        <a:solidFill>
          <a:schemeClr val="accent3">
            <a:hueOff val="1355300"/>
            <a:satOff val="50000"/>
            <a:lumOff val="-7353"/>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s-CL" sz="2000" kern="1200" dirty="0">
              <a:latin typeface="Montserrat Light" panose="020B0604020202020204" charset="0"/>
            </a:rPr>
            <a:t>Conflicto</a:t>
          </a:r>
        </a:p>
      </dsp:txBody>
      <dsp:txXfrm>
        <a:off x="3072957" y="12049"/>
        <a:ext cx="2693153" cy="633600"/>
      </dsp:txXfrm>
    </dsp:sp>
    <dsp:sp modelId="{8AE791BA-06B3-4B5E-887E-E7E5AC853446}">
      <dsp:nvSpPr>
        <dsp:cNvPr id="0" name=""/>
        <dsp:cNvSpPr/>
      </dsp:nvSpPr>
      <dsp:spPr>
        <a:xfrm>
          <a:off x="3072957" y="645649"/>
          <a:ext cx="2693153" cy="2802473"/>
        </a:xfrm>
        <a:prstGeom prst="rect">
          <a:avLst/>
        </a:prstGeom>
        <a:solidFill>
          <a:schemeClr val="accent3">
            <a:tint val="40000"/>
            <a:alpha val="90000"/>
            <a:hueOff val="1014570"/>
            <a:satOff val="50000"/>
            <a:lumOff val="890"/>
            <a:alphaOff val="0"/>
          </a:schemeClr>
        </a:solidFill>
        <a:ln w="12700" cap="flat" cmpd="sng" algn="ctr">
          <a:solidFill>
            <a:schemeClr val="accent3">
              <a:tint val="40000"/>
              <a:alpha val="90000"/>
              <a:hueOff val="1014570"/>
              <a:satOff val="50000"/>
              <a:lumOff val="8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rtl="0">
            <a:lnSpc>
              <a:spcPct val="90000"/>
            </a:lnSpc>
            <a:spcBef>
              <a:spcPct val="0"/>
            </a:spcBef>
            <a:spcAft>
              <a:spcPct val="15000"/>
            </a:spcAft>
            <a:buChar char="•"/>
          </a:pPr>
          <a:r>
            <a:rPr kumimoji="0" lang="es-CL" sz="1600" b="0" i="0" u="none" strike="noStrike" kern="1200" cap="none" spc="0" normalizeH="0" baseline="0" noProof="0" dirty="0">
              <a:ln/>
              <a:effectLst/>
              <a:uLnTx/>
              <a:uFillTx/>
              <a:latin typeface="Montserrat Light" panose="020B0604020202020204" charset="0"/>
              <a:ea typeface="Calibri"/>
              <a:cs typeface="Times New Roman"/>
            </a:rPr>
            <a:t>Involucra a dos o más personas que </a:t>
          </a:r>
          <a:r>
            <a:rPr kumimoji="0" lang="es-CL" sz="1600" b="0" i="0" u="sng" strike="noStrike" kern="1200" cap="none" spc="0" normalizeH="0" baseline="0" noProof="0" dirty="0">
              <a:ln/>
              <a:effectLst/>
              <a:uLnTx/>
              <a:uFillTx/>
              <a:latin typeface="Montserrat Light" panose="020B0604020202020204" charset="0"/>
              <a:ea typeface="Calibri"/>
              <a:cs typeface="Times New Roman"/>
            </a:rPr>
            <a:t>entran en oposición  o desacuerdo</a:t>
          </a:r>
          <a:r>
            <a:rPr kumimoji="0" lang="es-CL" sz="1600" b="0" i="0" u="none" strike="noStrike" kern="1200" cap="none" spc="0" normalizeH="0" baseline="0" noProof="0" dirty="0">
              <a:ln/>
              <a:effectLst/>
              <a:uLnTx/>
              <a:uFillTx/>
              <a:latin typeface="Montserrat Light" panose="020B0604020202020204" charset="0"/>
              <a:ea typeface="Calibri"/>
              <a:cs typeface="Times New Roman"/>
            </a:rPr>
            <a:t> debido a </a:t>
          </a:r>
          <a:r>
            <a:rPr kumimoji="0" lang="es-CL" sz="1600" b="0" i="0" u="sng" strike="noStrike" kern="1200" cap="none" spc="0" normalizeH="0" baseline="0" noProof="0" dirty="0">
              <a:ln/>
              <a:effectLst/>
              <a:uLnTx/>
              <a:uFillTx/>
              <a:latin typeface="Montserrat Light" panose="020B0604020202020204" charset="0"/>
              <a:ea typeface="Calibri"/>
              <a:cs typeface="Times New Roman"/>
            </a:rPr>
            <a:t>intereses, verdadera o aparentemente incompatibles</a:t>
          </a:r>
          <a:r>
            <a:rPr kumimoji="0" lang="es-CL" sz="1600" b="0" i="0" u="none" strike="noStrike" kern="1200" cap="none" spc="0" normalizeH="0" baseline="0" noProof="0" dirty="0">
              <a:ln/>
              <a:effectLst/>
              <a:uLnTx/>
              <a:uFillTx/>
              <a:latin typeface="Montserrat Light" panose="020B0604020202020204" charset="0"/>
              <a:ea typeface="Calibri"/>
              <a:cs typeface="Times New Roman"/>
            </a:rPr>
            <a:t>, donde las emociones y sentimientos tienen una especial preponderancia</a:t>
          </a:r>
          <a:endParaRPr lang="es-CL" sz="1600" b="0" kern="1200" dirty="0">
            <a:latin typeface="Montserrat Light" panose="020B0604020202020204" charset="0"/>
          </a:endParaRPr>
        </a:p>
      </dsp:txBody>
      <dsp:txXfrm>
        <a:off x="3072957" y="645649"/>
        <a:ext cx="2693153" cy="2802473"/>
      </dsp:txXfrm>
    </dsp:sp>
    <dsp:sp modelId="{A8E11ABD-0301-497A-A003-43B8A96AC1A6}">
      <dsp:nvSpPr>
        <dsp:cNvPr id="0" name=""/>
        <dsp:cNvSpPr/>
      </dsp:nvSpPr>
      <dsp:spPr>
        <a:xfrm>
          <a:off x="6143152" y="12049"/>
          <a:ext cx="2693153" cy="633600"/>
        </a:xfrm>
        <a:prstGeom prst="rect">
          <a:avLst/>
        </a:prstGeom>
        <a:solidFill>
          <a:schemeClr val="accent3">
            <a:hueOff val="2710599"/>
            <a:satOff val="100000"/>
            <a:lumOff val="-14706"/>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s-CL" sz="2000" kern="1200" dirty="0">
              <a:latin typeface="Montserrat Light" panose="020B0604020202020204" charset="0"/>
            </a:rPr>
            <a:t>Violencia</a:t>
          </a:r>
        </a:p>
      </dsp:txBody>
      <dsp:txXfrm>
        <a:off x="6143152" y="12049"/>
        <a:ext cx="2693153" cy="633600"/>
      </dsp:txXfrm>
    </dsp:sp>
    <dsp:sp modelId="{B43407D7-896C-4654-86C7-A287839A4A1E}">
      <dsp:nvSpPr>
        <dsp:cNvPr id="0" name=""/>
        <dsp:cNvSpPr/>
      </dsp:nvSpPr>
      <dsp:spPr>
        <a:xfrm>
          <a:off x="6143152" y="645649"/>
          <a:ext cx="2693153" cy="2802473"/>
        </a:xfrm>
        <a:prstGeom prst="rect">
          <a:avLst/>
        </a:prstGeom>
        <a:solidFill>
          <a:schemeClr val="accent3">
            <a:tint val="40000"/>
            <a:alpha val="90000"/>
            <a:hueOff val="2029141"/>
            <a:satOff val="100000"/>
            <a:lumOff val="1779"/>
            <a:alphaOff val="0"/>
          </a:schemeClr>
        </a:solidFill>
        <a:ln w="12700" cap="flat" cmpd="sng" algn="ctr">
          <a:solidFill>
            <a:schemeClr val="accent3">
              <a:tint val="40000"/>
              <a:alpha val="90000"/>
              <a:hueOff val="2029141"/>
              <a:satOff val="100000"/>
              <a:lumOff val="17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s-CL" sz="1400" kern="1200" dirty="0">
              <a:latin typeface="Montserrat Light" panose="020B0604020202020204" charset="0"/>
            </a:rPr>
            <a:t>“Acto imprevisible”, en tanto corresponde a una conducta manifiesta de fuerza desmesurada y automática, aún cuando pueda expresar intención de daño, puede ser considerada como la consecuencia de un proceso más largo de hostilidad y/o agresión entre dos o más personas, con y sin amenaza.</a:t>
          </a:r>
        </a:p>
      </dsp:txBody>
      <dsp:txXfrm>
        <a:off x="6143152" y="645649"/>
        <a:ext cx="2693153" cy="280247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021A04-A04D-48BF-9A85-62413300DB24}">
      <dsp:nvSpPr>
        <dsp:cNvPr id="0" name=""/>
        <dsp:cNvSpPr/>
      </dsp:nvSpPr>
      <dsp:spPr>
        <a:xfrm>
          <a:off x="0" y="83551"/>
          <a:ext cx="4958259" cy="5164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El bullying  se define como una relación de </a:t>
          </a:r>
          <a:r>
            <a:rPr lang="en-US" sz="1300" b="1" kern="1200"/>
            <a:t>abuso entre pares.</a:t>
          </a:r>
          <a:r>
            <a:rPr lang="en-US" sz="1300" kern="1200"/>
            <a:t> </a:t>
          </a:r>
        </a:p>
      </dsp:txBody>
      <dsp:txXfrm>
        <a:off x="25210" y="108761"/>
        <a:ext cx="4907839" cy="466007"/>
      </dsp:txXfrm>
    </dsp:sp>
    <dsp:sp modelId="{E5735ED6-F9F7-4F2B-A328-9B8B5BEB377F}">
      <dsp:nvSpPr>
        <dsp:cNvPr id="0" name=""/>
        <dsp:cNvSpPr/>
      </dsp:nvSpPr>
      <dsp:spPr>
        <a:xfrm>
          <a:off x="0" y="637419"/>
          <a:ext cx="4958259" cy="5164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Las principales definiciones de bullying implican a lo menos la presencia de cuatro elementos para calificarlo como tal: </a:t>
          </a:r>
        </a:p>
      </dsp:txBody>
      <dsp:txXfrm>
        <a:off x="25210" y="662629"/>
        <a:ext cx="4907839" cy="466007"/>
      </dsp:txXfrm>
    </dsp:sp>
    <dsp:sp modelId="{4B9F53A5-3779-4650-A8BD-3444B92AB8BF}">
      <dsp:nvSpPr>
        <dsp:cNvPr id="0" name=""/>
        <dsp:cNvSpPr/>
      </dsp:nvSpPr>
      <dsp:spPr>
        <a:xfrm>
          <a:off x="0" y="1153846"/>
          <a:ext cx="4958259" cy="9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425" tIns="16510" rIns="92456" bIns="16510" numCol="1" spcCol="1270" anchor="t" anchorCtr="0">
          <a:noAutofit/>
        </a:bodyPr>
        <a:lstStyle/>
        <a:p>
          <a:pPr marL="57150" lvl="1" indent="-57150" algn="l" defTabSz="444500">
            <a:lnSpc>
              <a:spcPct val="90000"/>
            </a:lnSpc>
            <a:spcBef>
              <a:spcPct val="0"/>
            </a:spcBef>
            <a:spcAft>
              <a:spcPct val="20000"/>
            </a:spcAft>
            <a:buChar char="•"/>
          </a:pPr>
          <a:r>
            <a:rPr lang="en-US" sz="1000" kern="1200"/>
            <a:t>que se da entre pares; </a:t>
          </a:r>
        </a:p>
        <a:p>
          <a:pPr marL="57150" lvl="1" indent="-57150" algn="l" defTabSz="444500">
            <a:lnSpc>
              <a:spcPct val="90000"/>
            </a:lnSpc>
            <a:spcBef>
              <a:spcPct val="0"/>
            </a:spcBef>
            <a:spcAft>
              <a:spcPct val="20000"/>
            </a:spcAft>
            <a:buChar char="•"/>
          </a:pPr>
          <a:r>
            <a:rPr lang="en-US" sz="1000" kern="1200"/>
            <a:t>que implica una situación de </a:t>
          </a:r>
          <a:r>
            <a:rPr lang="en-US" sz="1000" b="1" kern="1200"/>
            <a:t>desequilibrio de poder</a:t>
          </a:r>
          <a:r>
            <a:rPr lang="en-US" sz="1000" kern="1200"/>
            <a:t>; </a:t>
          </a:r>
        </a:p>
        <a:p>
          <a:pPr marL="57150" lvl="1" indent="-57150" algn="l" defTabSz="444500">
            <a:lnSpc>
              <a:spcPct val="90000"/>
            </a:lnSpc>
            <a:spcBef>
              <a:spcPct val="0"/>
            </a:spcBef>
            <a:spcAft>
              <a:spcPct val="20000"/>
            </a:spcAft>
            <a:buChar char="•"/>
          </a:pPr>
          <a:r>
            <a:rPr lang="en-US" sz="1000" kern="1200"/>
            <a:t>que es </a:t>
          </a:r>
          <a:r>
            <a:rPr lang="en-US" sz="1000" b="1" kern="1200"/>
            <a:t>sostenido en el tiempo </a:t>
          </a:r>
          <a:r>
            <a:rPr lang="en-US" sz="1000" kern="1200"/>
            <a:t>y por tanto constituye una relación—no una situación aislada—de abuso; y </a:t>
          </a:r>
        </a:p>
        <a:p>
          <a:pPr marL="57150" lvl="1" indent="-57150" algn="l" defTabSz="444500">
            <a:lnSpc>
              <a:spcPct val="90000"/>
            </a:lnSpc>
            <a:spcBef>
              <a:spcPct val="0"/>
            </a:spcBef>
            <a:spcAft>
              <a:spcPct val="20000"/>
            </a:spcAft>
            <a:buChar char="•"/>
          </a:pPr>
          <a:r>
            <a:rPr lang="en-US" sz="1000" kern="1200"/>
            <a:t>que la víctima o </a:t>
          </a:r>
          <a:r>
            <a:rPr lang="en-US" sz="1000" b="1" kern="1200"/>
            <a:t>víctimas no tienen posibilidades </a:t>
          </a:r>
          <a:r>
            <a:rPr lang="en-US" sz="1000" kern="1200"/>
            <a:t>de salirse de esta situación.(Berger, 2010).</a:t>
          </a:r>
        </a:p>
      </dsp:txBody>
      <dsp:txXfrm>
        <a:off x="0" y="1153846"/>
        <a:ext cx="4958259" cy="96876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589EF2-84DE-4C6F-87D9-0DA82282B393}">
      <dsp:nvSpPr>
        <dsp:cNvPr id="0" name=""/>
        <dsp:cNvSpPr/>
      </dsp:nvSpPr>
      <dsp:spPr>
        <a:xfrm>
          <a:off x="0" y="14924"/>
          <a:ext cx="3985907" cy="123376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s-CL" sz="1200" kern="1200"/>
            <a:t>El primero centrado en disminuir la violencia y el acoso escolar, cuya bajada es a través de acciones reactivas (protocolos, convivencia en tanto asignatura, sistemas de alertas, intervención de profesionales externos a las escuelas, entre otros). </a:t>
          </a:r>
          <a:endParaRPr lang="en-US" sz="1200" kern="1200"/>
        </a:p>
      </dsp:txBody>
      <dsp:txXfrm>
        <a:off x="60227" y="75151"/>
        <a:ext cx="3865453" cy="1113310"/>
      </dsp:txXfrm>
    </dsp:sp>
    <dsp:sp modelId="{8058F19C-BF94-4AAB-A230-C65669F2349B}">
      <dsp:nvSpPr>
        <dsp:cNvPr id="0" name=""/>
        <dsp:cNvSpPr/>
      </dsp:nvSpPr>
      <dsp:spPr>
        <a:xfrm>
          <a:off x="0" y="1283249"/>
          <a:ext cx="3985907" cy="123376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s-CL" sz="1200" kern="1200"/>
            <a:t>El segundo enfoque busca producir transformaciones culturales, poniendo su foco en generar nuevas prácticas y dinámicas que reemplacen las situaciones de violencia por una cultura de paz, donde se propician procedimientos democráticos y la convivencia se trabaja de forma transversal tanto implícita como explícitamente. </a:t>
          </a:r>
          <a:endParaRPr lang="en-US" sz="1200" kern="1200"/>
        </a:p>
      </dsp:txBody>
      <dsp:txXfrm>
        <a:off x="60227" y="1343476"/>
        <a:ext cx="3865453" cy="1113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AB554B-846B-4D27-AF68-3E56A21C0202}">
      <dsp:nvSpPr>
        <dsp:cNvPr id="0" name=""/>
        <dsp:cNvSpPr/>
      </dsp:nvSpPr>
      <dsp:spPr>
        <a:xfrm>
          <a:off x="0" y="87603"/>
          <a:ext cx="2097747" cy="125864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s-CL" sz="1400" kern="1200" dirty="0">
              <a:solidFill>
                <a:schemeClr val="bg1"/>
              </a:solidFill>
              <a:latin typeface="Arial"/>
            </a:rPr>
            <a:t>Estado de </a:t>
          </a:r>
          <a:r>
            <a:rPr lang="es-CL" sz="1400" kern="1200" dirty="0" err="1">
              <a:solidFill>
                <a:schemeClr val="bg1"/>
              </a:solidFill>
              <a:latin typeface="Arial"/>
            </a:rPr>
            <a:t>activacion</a:t>
          </a:r>
          <a:r>
            <a:rPr lang="es-CL" sz="1400" kern="1200" dirty="0">
              <a:solidFill>
                <a:schemeClr val="bg1"/>
              </a:solidFill>
              <a:latin typeface="Arial"/>
            </a:rPr>
            <a:t>/alerta constante</a:t>
          </a:r>
          <a:endParaRPr lang="es-CL" sz="1400" kern="1200" dirty="0">
            <a:solidFill>
              <a:schemeClr val="bg1"/>
            </a:solidFill>
          </a:endParaRPr>
        </a:p>
      </dsp:txBody>
      <dsp:txXfrm>
        <a:off x="0" y="87603"/>
        <a:ext cx="2097747" cy="1258648"/>
      </dsp:txXfrm>
    </dsp:sp>
    <dsp:sp modelId="{78B00F1A-CE34-4B1D-BC2E-F61CE24C9FBA}">
      <dsp:nvSpPr>
        <dsp:cNvPr id="0" name=""/>
        <dsp:cNvSpPr/>
      </dsp:nvSpPr>
      <dsp:spPr>
        <a:xfrm>
          <a:off x="2307521" y="87603"/>
          <a:ext cx="2097747" cy="125864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err="1">
              <a:latin typeface="Arial"/>
            </a:rPr>
            <a:t>Reexperimentacion</a:t>
          </a:r>
          <a:r>
            <a:rPr lang="en-US" sz="1400" kern="1200" dirty="0">
              <a:latin typeface="Arial"/>
            </a:rPr>
            <a:t> de la </a:t>
          </a:r>
          <a:r>
            <a:rPr lang="en-US" sz="1400" kern="1200" dirty="0" err="1">
              <a:latin typeface="Arial"/>
            </a:rPr>
            <a:t>situación</a:t>
          </a:r>
          <a:r>
            <a:rPr lang="en-US" sz="1400" kern="1200" dirty="0">
              <a:latin typeface="Arial"/>
            </a:rPr>
            <a:t> (</a:t>
          </a:r>
          <a:r>
            <a:rPr lang="en-US" sz="1400" kern="1200" dirty="0" err="1">
              <a:latin typeface="Arial"/>
            </a:rPr>
            <a:t>pensamientos</a:t>
          </a:r>
          <a:r>
            <a:rPr lang="en-US" sz="1400" kern="1200" dirty="0">
              <a:latin typeface="Arial"/>
            </a:rPr>
            <a:t> </a:t>
          </a:r>
          <a:r>
            <a:rPr lang="en-US" sz="1400" kern="1200" dirty="0" err="1">
              <a:latin typeface="Arial"/>
            </a:rPr>
            <a:t>intrusivos</a:t>
          </a:r>
          <a:r>
            <a:rPr lang="en-US" sz="1400" kern="1200" dirty="0">
              <a:latin typeface="Arial"/>
            </a:rPr>
            <a:t>)</a:t>
          </a:r>
          <a:endParaRPr lang="es-CL" sz="1400" kern="1200" dirty="0"/>
        </a:p>
      </dsp:txBody>
      <dsp:txXfrm>
        <a:off x="2307521" y="87603"/>
        <a:ext cx="2097747" cy="1258648"/>
      </dsp:txXfrm>
    </dsp:sp>
    <dsp:sp modelId="{8BE2722E-234B-4946-920B-E5AB4A94C6FE}">
      <dsp:nvSpPr>
        <dsp:cNvPr id="0" name=""/>
        <dsp:cNvSpPr/>
      </dsp:nvSpPr>
      <dsp:spPr>
        <a:xfrm>
          <a:off x="4615043" y="87603"/>
          <a:ext cx="2097747" cy="125864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Seaford Display"/>
            </a:rPr>
            <a:t>Asumir responsabilidades adultas(pseudomadurez)</a:t>
          </a:r>
        </a:p>
      </dsp:txBody>
      <dsp:txXfrm>
        <a:off x="4615043" y="87603"/>
        <a:ext cx="2097747" cy="1258648"/>
      </dsp:txXfrm>
    </dsp:sp>
    <dsp:sp modelId="{2C19EA3F-DF50-4CF0-87CB-C0AF379525F4}">
      <dsp:nvSpPr>
        <dsp:cNvPr id="0" name=""/>
        <dsp:cNvSpPr/>
      </dsp:nvSpPr>
      <dsp:spPr>
        <a:xfrm>
          <a:off x="0" y="1556026"/>
          <a:ext cx="2097747" cy="125864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i="0" kern="1200" dirty="0" err="1">
              <a:latin typeface="Arial"/>
            </a:rPr>
            <a:t>Malestares</a:t>
          </a:r>
          <a:r>
            <a:rPr lang="en-US" sz="1400" b="0" i="0" kern="1200" dirty="0">
              <a:latin typeface="Arial"/>
            </a:rPr>
            <a:t> físicos sin </a:t>
          </a:r>
          <a:r>
            <a:rPr lang="en-US" sz="1400" b="0" i="0" kern="1200" dirty="0" err="1">
              <a:latin typeface="Arial"/>
            </a:rPr>
            <a:t>relación</a:t>
          </a:r>
          <a:r>
            <a:rPr lang="en-US" sz="1400" b="0" i="0" kern="1200" dirty="0">
              <a:latin typeface="Arial"/>
            </a:rPr>
            <a:t> a </a:t>
          </a:r>
          <a:r>
            <a:rPr lang="en-US" sz="1400" b="0" i="0" kern="1200" dirty="0" err="1">
              <a:latin typeface="Arial"/>
            </a:rPr>
            <a:t>una</a:t>
          </a:r>
          <a:r>
            <a:rPr lang="en-US" sz="1400" b="0" i="0" kern="1200" dirty="0">
              <a:latin typeface="Arial"/>
            </a:rPr>
            <a:t> </a:t>
          </a:r>
          <a:r>
            <a:rPr lang="en-US" sz="1400" b="0" i="0" kern="1200" dirty="0" err="1">
              <a:latin typeface="Arial"/>
            </a:rPr>
            <a:t>enfermedad</a:t>
          </a:r>
          <a:endParaRPr lang="en-US" sz="1400" b="0" i="0" kern="1200" dirty="0">
            <a:latin typeface="Arial"/>
          </a:endParaRPr>
        </a:p>
      </dsp:txBody>
      <dsp:txXfrm>
        <a:off x="0" y="1556026"/>
        <a:ext cx="2097747" cy="1258648"/>
      </dsp:txXfrm>
    </dsp:sp>
    <dsp:sp modelId="{AD4F4785-3148-41AE-BAA5-92EE61A52660}">
      <dsp:nvSpPr>
        <dsp:cNvPr id="0" name=""/>
        <dsp:cNvSpPr/>
      </dsp:nvSpPr>
      <dsp:spPr>
        <a:xfrm>
          <a:off x="2307521" y="1556026"/>
          <a:ext cx="2097747" cy="1258648"/>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i="0" kern="1200" dirty="0" err="1">
              <a:latin typeface="Seaford Display"/>
            </a:rPr>
            <a:t>Alteración</a:t>
          </a:r>
          <a:r>
            <a:rPr lang="en-US" sz="1400" b="0" i="0" kern="1200" dirty="0">
              <a:latin typeface="Seaford Display"/>
            </a:rPr>
            <a:t> del </a:t>
          </a:r>
          <a:r>
            <a:rPr lang="en-US" sz="1400" b="0" i="0" kern="1200" dirty="0" err="1">
              <a:latin typeface="Seaford Display"/>
            </a:rPr>
            <a:t>sueño</a:t>
          </a:r>
          <a:r>
            <a:rPr lang="en-US" sz="1400" b="0" i="0" kern="1200" dirty="0">
              <a:latin typeface="Seaford Display"/>
            </a:rPr>
            <a:t> y apetito </a:t>
          </a:r>
          <a:endParaRPr lang="en-US" sz="1400" kern="1200" dirty="0">
            <a:latin typeface="Seaford Display"/>
          </a:endParaRPr>
        </a:p>
      </dsp:txBody>
      <dsp:txXfrm>
        <a:off x="2307521" y="1556026"/>
        <a:ext cx="2097747" cy="1258648"/>
      </dsp:txXfrm>
    </dsp:sp>
    <dsp:sp modelId="{20FEAB43-3EF3-4DB2-BDAA-5E1D62EF83A4}">
      <dsp:nvSpPr>
        <dsp:cNvPr id="0" name=""/>
        <dsp:cNvSpPr/>
      </dsp:nvSpPr>
      <dsp:spPr>
        <a:xfrm>
          <a:off x="4615043" y="1556026"/>
          <a:ext cx="2097747" cy="125864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i="0" kern="1200" dirty="0">
              <a:latin typeface="Arial"/>
            </a:rPr>
            <a:t>Evitación y aislamiento social </a:t>
          </a:r>
          <a:r>
            <a:rPr lang="en-US" sz="1400" b="0" i="0" kern="1200" dirty="0"/>
            <a:t> </a:t>
          </a:r>
          <a:endParaRPr lang="en-US" sz="1400" kern="1200" dirty="0"/>
        </a:p>
      </dsp:txBody>
      <dsp:txXfrm>
        <a:off x="4615043" y="1556026"/>
        <a:ext cx="2097747" cy="1258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14B418-282F-4683-8FBD-AAE9CCBFC9EE}">
      <dsp:nvSpPr>
        <dsp:cNvPr id="0" name=""/>
        <dsp:cNvSpPr/>
      </dsp:nvSpPr>
      <dsp:spPr>
        <a:xfrm>
          <a:off x="145042" y="1455"/>
          <a:ext cx="2230029" cy="133801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s-CL" sz="1300" b="0" i="0" kern="1200" dirty="0">
              <a:latin typeface="Frank Ruhl Libre"/>
              <a:cs typeface="Frank Ruhl Libre"/>
            </a:rPr>
            <a:t>Crear un ambiente de clase y escuela seguro: preparado, predecible, organizado y con metas realistas.</a:t>
          </a:r>
          <a:r>
            <a:rPr lang="es-CL" sz="1300" kern="1200" dirty="0">
              <a:latin typeface="Frank Ruhl Libre"/>
              <a:cs typeface="Frank Ruhl Libre"/>
            </a:rPr>
            <a:t> </a:t>
          </a:r>
          <a:endParaRPr lang="en-US" sz="1300" kern="1200" dirty="0">
            <a:latin typeface="Frank Ruhl Libre"/>
            <a:cs typeface="Frank Ruhl Libre"/>
          </a:endParaRPr>
        </a:p>
      </dsp:txBody>
      <dsp:txXfrm>
        <a:off x="145042" y="1455"/>
        <a:ext cx="2230029" cy="1338017"/>
      </dsp:txXfrm>
    </dsp:sp>
    <dsp:sp modelId="{3798B1A3-4B33-4FDB-999F-B082118CFF46}">
      <dsp:nvSpPr>
        <dsp:cNvPr id="0" name=""/>
        <dsp:cNvSpPr/>
      </dsp:nvSpPr>
      <dsp:spPr>
        <a:xfrm>
          <a:off x="2598075" y="1455"/>
          <a:ext cx="2230029" cy="1338017"/>
        </a:xfrm>
        <a:prstGeom prst="rect">
          <a:avLst/>
        </a:prstGeom>
        <a:solidFill>
          <a:schemeClr val="accent2">
            <a:hueOff val="-215749"/>
            <a:satOff val="18990"/>
            <a:lumOff val="-88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s-CL" sz="1300" kern="1200" dirty="0">
              <a:latin typeface="Frank Ruhl Libre"/>
              <a:cs typeface="Frank Ruhl Libre"/>
            </a:rPr>
            <a:t>Enseñar a los estudiantes estrategias para regular sus emociones y bajar los niveles de estrés. </a:t>
          </a:r>
          <a:endParaRPr lang="en-US" sz="1300" kern="1200" dirty="0">
            <a:latin typeface="Frank Ruhl Libre"/>
            <a:cs typeface="Frank Ruhl Libre"/>
          </a:endParaRPr>
        </a:p>
      </dsp:txBody>
      <dsp:txXfrm>
        <a:off x="2598075" y="1455"/>
        <a:ext cx="2230029" cy="1338017"/>
      </dsp:txXfrm>
    </dsp:sp>
    <dsp:sp modelId="{FA80D3DC-105A-41E4-B9A4-6CBC6F9028B8}">
      <dsp:nvSpPr>
        <dsp:cNvPr id="0" name=""/>
        <dsp:cNvSpPr/>
      </dsp:nvSpPr>
      <dsp:spPr>
        <a:xfrm>
          <a:off x="5051108" y="1455"/>
          <a:ext cx="2230029" cy="1338017"/>
        </a:xfrm>
        <a:prstGeom prst="rect">
          <a:avLst/>
        </a:prstGeom>
        <a:solidFill>
          <a:schemeClr val="accent2">
            <a:hueOff val="-431498"/>
            <a:satOff val="37981"/>
            <a:lumOff val="-177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dirty="0">
              <a:latin typeface="Frank Ruhl Libre"/>
              <a:cs typeface="Frank Ruhl Libre"/>
            </a:rPr>
            <a:t>Confiar en las capacidades de los estudiantes y felicitar sus lo-gros en el aprendizaje.</a:t>
          </a:r>
        </a:p>
      </dsp:txBody>
      <dsp:txXfrm>
        <a:off x="5051108" y="1455"/>
        <a:ext cx="2230029" cy="1338017"/>
      </dsp:txXfrm>
    </dsp:sp>
    <dsp:sp modelId="{508AB8BE-1435-4EA8-B86A-85CA14413053}">
      <dsp:nvSpPr>
        <dsp:cNvPr id="0" name=""/>
        <dsp:cNvSpPr/>
      </dsp:nvSpPr>
      <dsp:spPr>
        <a:xfrm>
          <a:off x="2598075" y="1562476"/>
          <a:ext cx="2230029" cy="1338017"/>
        </a:xfrm>
        <a:prstGeom prst="rect">
          <a:avLst/>
        </a:prstGeom>
        <a:solidFill>
          <a:schemeClr val="accent2">
            <a:hueOff val="-647248"/>
            <a:satOff val="56971"/>
            <a:lumOff val="-266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s-CL" sz="1300" kern="1200" dirty="0">
              <a:latin typeface="Frank Ruhl Libre"/>
              <a:cs typeface="Frank Ruhl Libre"/>
            </a:rPr>
            <a:t>Instalar espacios de seguridad emocional: espacios para encon-trar tranquilidad y distracción (música, juegos, lectura, etc). </a:t>
          </a:r>
          <a:endParaRPr lang="en-US" sz="1300" kern="1200" dirty="0">
            <a:latin typeface="Frank Ruhl Libre"/>
            <a:cs typeface="Frank Ruhl Libre"/>
          </a:endParaRPr>
        </a:p>
      </dsp:txBody>
      <dsp:txXfrm>
        <a:off x="2598075" y="1562476"/>
        <a:ext cx="2230029" cy="13380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42AFC-66D5-4C47-A5C2-BFDF91051A8B}">
      <dsp:nvSpPr>
        <dsp:cNvPr id="0" name=""/>
        <dsp:cNvSpPr/>
      </dsp:nvSpPr>
      <dsp:spPr>
        <a:xfrm>
          <a:off x="132909" y="2300"/>
          <a:ext cx="2448538" cy="146912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s-CL" sz="1000" kern="1200" dirty="0">
              <a:latin typeface="Frank Ruhl Libre Light"/>
              <a:cs typeface="Frank Ruhl Libre"/>
            </a:rPr>
            <a:t>Fortalecer el sentido de autoeficacia: oportunidades para mostrar sus capacidades, tomar decisiones, reflejar los logros. </a:t>
          </a:r>
        </a:p>
      </dsp:txBody>
      <dsp:txXfrm>
        <a:off x="132909" y="2300"/>
        <a:ext cx="2448538" cy="1469122"/>
      </dsp:txXfrm>
    </dsp:sp>
    <dsp:sp modelId="{058BF48D-15DE-429F-ACBD-1FDBABCA6C34}">
      <dsp:nvSpPr>
        <dsp:cNvPr id="0" name=""/>
        <dsp:cNvSpPr/>
      </dsp:nvSpPr>
      <dsp:spPr>
        <a:xfrm>
          <a:off x="2826301" y="2300"/>
          <a:ext cx="2448538" cy="1469122"/>
        </a:xfrm>
        <a:prstGeom prst="rect">
          <a:avLst/>
        </a:prstGeom>
        <a:solidFill>
          <a:schemeClr val="accent2">
            <a:hueOff val="-215749"/>
            <a:satOff val="18990"/>
            <a:lumOff val="-88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s-CL" sz="1000" kern="1200" dirty="0">
              <a:latin typeface="Frank Ruhl Libre Light"/>
              <a:cs typeface="Frank Ruhl Libre"/>
            </a:rPr>
            <a:t>Transmitir esperanza y optimismo: salir de la visión pesimista que existe durante la crisis (visión de túnel). </a:t>
          </a:r>
        </a:p>
      </dsp:txBody>
      <dsp:txXfrm>
        <a:off x="2826301" y="2300"/>
        <a:ext cx="2448538" cy="1469122"/>
      </dsp:txXfrm>
    </dsp:sp>
    <dsp:sp modelId="{F786569A-5945-4ACD-B809-A30AF0D52B22}">
      <dsp:nvSpPr>
        <dsp:cNvPr id="0" name=""/>
        <dsp:cNvSpPr/>
      </dsp:nvSpPr>
      <dsp:spPr>
        <a:xfrm>
          <a:off x="5519693" y="2300"/>
          <a:ext cx="2448538" cy="1469122"/>
        </a:xfrm>
        <a:prstGeom prst="rect">
          <a:avLst/>
        </a:prstGeom>
        <a:solidFill>
          <a:schemeClr val="accent2">
            <a:hueOff val="-431498"/>
            <a:satOff val="37981"/>
            <a:lumOff val="-177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s-CL" sz="1000" kern="1200" dirty="0">
              <a:latin typeface="Frank Ruhl Libre Light"/>
              <a:cs typeface="Frank Ruhl Libre"/>
            </a:rPr>
            <a:t>Proporcionar múltiples opciones de estrategias de enseñanza, evaluación e implicación con el aprendizaje. </a:t>
          </a:r>
        </a:p>
      </dsp:txBody>
      <dsp:txXfrm>
        <a:off x="5519693" y="2300"/>
        <a:ext cx="2448538" cy="1469122"/>
      </dsp:txXfrm>
    </dsp:sp>
    <dsp:sp modelId="{69A76E89-5895-4E9B-8127-A1E5CC8B75DC}">
      <dsp:nvSpPr>
        <dsp:cNvPr id="0" name=""/>
        <dsp:cNvSpPr/>
      </dsp:nvSpPr>
      <dsp:spPr>
        <a:xfrm>
          <a:off x="2826301" y="1716276"/>
          <a:ext cx="2448538" cy="1469122"/>
        </a:xfrm>
        <a:prstGeom prst="rect">
          <a:avLst/>
        </a:prstGeom>
        <a:solidFill>
          <a:schemeClr val="accent2">
            <a:hueOff val="-647248"/>
            <a:satOff val="56971"/>
            <a:lumOff val="-266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s-CL" sz="1000" kern="1200" dirty="0">
              <a:latin typeface="Frank Ruhl Libre Light"/>
              <a:cs typeface="Frank Ruhl Libre"/>
            </a:rPr>
            <a:t>Cuidar de nuestras propias necesidades emocionales: cuidar del que cuida. </a:t>
          </a:r>
        </a:p>
      </dsp:txBody>
      <dsp:txXfrm>
        <a:off x="2826301" y="1716276"/>
        <a:ext cx="2448538" cy="14691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5D556D-7DA0-41D0-8159-6ADFC5C4D567}">
      <dsp:nvSpPr>
        <dsp:cNvPr id="0" name=""/>
        <dsp:cNvSpPr/>
      </dsp:nvSpPr>
      <dsp:spPr>
        <a:xfrm>
          <a:off x="868" y="396871"/>
          <a:ext cx="3385645" cy="203138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CL" sz="1800" b="1" kern="1200" dirty="0"/>
            <a:t>Flexibilidad</a:t>
          </a:r>
          <a:r>
            <a:rPr lang="es-CL" sz="1800" kern="1200" dirty="0"/>
            <a:t> </a:t>
          </a:r>
          <a:r>
            <a:rPr lang="es-CL" sz="1800" b="0" i="0" kern="1200" dirty="0"/>
            <a:t>de equipos para afrontar este trabajo online  </a:t>
          </a:r>
          <a:r>
            <a:rPr lang="es-CL" sz="1800" kern="1200" dirty="0"/>
            <a:t>en convivencia.</a:t>
          </a:r>
        </a:p>
      </dsp:txBody>
      <dsp:txXfrm>
        <a:off x="868" y="396871"/>
        <a:ext cx="3385645" cy="2031387"/>
      </dsp:txXfrm>
    </dsp:sp>
    <dsp:sp modelId="{DA7BE1B7-8871-4000-8A1D-2CD3BF3B4AE6}">
      <dsp:nvSpPr>
        <dsp:cNvPr id="0" name=""/>
        <dsp:cNvSpPr/>
      </dsp:nvSpPr>
      <dsp:spPr>
        <a:xfrm>
          <a:off x="3725077" y="396871"/>
          <a:ext cx="3385645" cy="203138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CL" sz="1800" b="1" kern="1200" dirty="0"/>
            <a:t>Cambio de mirada </a:t>
          </a:r>
          <a:r>
            <a:rPr lang="es-CL" sz="1800" kern="1200" dirty="0"/>
            <a:t>sobre las acciones a realizar por los equipos de convivencia centrando su trabajo en autocuidado de los equipos y estudiantes por sobre una intervención individual centrada en lo conductual. </a:t>
          </a:r>
          <a:endParaRPr lang="en-US" sz="1800" kern="1200" dirty="0"/>
        </a:p>
      </dsp:txBody>
      <dsp:txXfrm>
        <a:off x="3725077" y="396871"/>
        <a:ext cx="3385645" cy="20313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5D556D-7DA0-41D0-8159-6ADFC5C4D567}">
      <dsp:nvSpPr>
        <dsp:cNvPr id="0" name=""/>
        <dsp:cNvSpPr/>
      </dsp:nvSpPr>
      <dsp:spPr>
        <a:xfrm>
          <a:off x="810" y="314823"/>
          <a:ext cx="3160211" cy="189612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s-CL" sz="2100" kern="1200" dirty="0"/>
            <a:t>Logro de </a:t>
          </a:r>
          <a:r>
            <a:rPr lang="es-CL" sz="2100" b="1" kern="1200" dirty="0"/>
            <a:t>bienestar </a:t>
          </a:r>
          <a:r>
            <a:rPr lang="es-CL" sz="2100" kern="1200" dirty="0"/>
            <a:t>de la comunidad educativa.</a:t>
          </a:r>
        </a:p>
      </dsp:txBody>
      <dsp:txXfrm>
        <a:off x="810" y="314823"/>
        <a:ext cx="3160211" cy="1896126"/>
      </dsp:txXfrm>
    </dsp:sp>
    <dsp:sp modelId="{DA7BE1B7-8871-4000-8A1D-2CD3BF3B4AE6}">
      <dsp:nvSpPr>
        <dsp:cNvPr id="0" name=""/>
        <dsp:cNvSpPr/>
      </dsp:nvSpPr>
      <dsp:spPr>
        <a:xfrm>
          <a:off x="3477042" y="314823"/>
          <a:ext cx="3160211" cy="189612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s-CL" sz="2100" kern="1200" dirty="0"/>
            <a:t>Relevancia de la </a:t>
          </a:r>
          <a:r>
            <a:rPr lang="es-CL" sz="2100" b="1" kern="1200" dirty="0"/>
            <a:t>educación emocional </a:t>
          </a:r>
          <a:r>
            <a:rPr lang="es-CL" sz="2100" kern="1200" dirty="0"/>
            <a:t>y el desarrollo de habilidades socioemocionales.</a:t>
          </a:r>
        </a:p>
      </dsp:txBody>
      <dsp:txXfrm>
        <a:off x="3477042" y="314823"/>
        <a:ext cx="3160211" cy="18961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F966F-74BA-436F-8040-7A47D5F8D8E0}">
      <dsp:nvSpPr>
        <dsp:cNvPr id="0" name=""/>
        <dsp:cNvSpPr/>
      </dsp:nvSpPr>
      <dsp:spPr>
        <a:xfrm>
          <a:off x="3621346" y="650"/>
          <a:ext cx="1218821" cy="121882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Arial"/>
            </a:rPr>
            <a:t>Empatía</a:t>
          </a:r>
          <a:endParaRPr lang="en-US" sz="900" kern="1200" dirty="0"/>
        </a:p>
      </dsp:txBody>
      <dsp:txXfrm>
        <a:off x="3799838" y="179142"/>
        <a:ext cx="861837" cy="861837"/>
      </dsp:txXfrm>
    </dsp:sp>
    <dsp:sp modelId="{72C64977-B7E6-4622-9A9B-520AB7F73E42}">
      <dsp:nvSpPr>
        <dsp:cNvPr id="0" name=""/>
        <dsp:cNvSpPr/>
      </dsp:nvSpPr>
      <dsp:spPr>
        <a:xfrm rot="2160000">
          <a:off x="4801478" y="936484"/>
          <a:ext cx="323299" cy="41135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810740" y="990249"/>
        <a:ext cx="226309" cy="246812"/>
      </dsp:txXfrm>
    </dsp:sp>
    <dsp:sp modelId="{6CBEEB09-D7F3-4D48-93D0-0FFAA806E1A3}">
      <dsp:nvSpPr>
        <dsp:cNvPr id="0" name=""/>
        <dsp:cNvSpPr/>
      </dsp:nvSpPr>
      <dsp:spPr>
        <a:xfrm>
          <a:off x="5100893" y="1075605"/>
          <a:ext cx="1218821" cy="1218821"/>
        </a:xfrm>
        <a:prstGeom prst="ellipse">
          <a:avLst/>
        </a:prstGeom>
        <a:solidFill>
          <a:schemeClr val="accent2">
            <a:hueOff val="-161812"/>
            <a:satOff val="14243"/>
            <a:lumOff val="-66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err="1">
              <a:latin typeface="Arial"/>
            </a:rPr>
            <a:t>Reconocimiento</a:t>
          </a:r>
        </a:p>
      </dsp:txBody>
      <dsp:txXfrm>
        <a:off x="5279385" y="1254097"/>
        <a:ext cx="861837" cy="861837"/>
      </dsp:txXfrm>
    </dsp:sp>
    <dsp:sp modelId="{0A022FA8-10C4-4485-98AF-6F20469E0E50}">
      <dsp:nvSpPr>
        <dsp:cNvPr id="0" name=""/>
        <dsp:cNvSpPr/>
      </dsp:nvSpPr>
      <dsp:spPr>
        <a:xfrm rot="6480000">
          <a:off x="5268913" y="2340293"/>
          <a:ext cx="323299" cy="411352"/>
        </a:xfrm>
        <a:prstGeom prst="rightArrow">
          <a:avLst>
            <a:gd name="adj1" fmla="val 60000"/>
            <a:gd name="adj2" fmla="val 50000"/>
          </a:avLst>
        </a:prstGeom>
        <a:solidFill>
          <a:schemeClr val="accent2">
            <a:hueOff val="-161812"/>
            <a:satOff val="14243"/>
            <a:lumOff val="-666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5332394" y="2376442"/>
        <a:ext cx="226309" cy="246812"/>
      </dsp:txXfrm>
    </dsp:sp>
    <dsp:sp modelId="{A91B35AA-6BDE-4668-8B53-29F3DDF478D9}">
      <dsp:nvSpPr>
        <dsp:cNvPr id="0" name=""/>
        <dsp:cNvSpPr/>
      </dsp:nvSpPr>
      <dsp:spPr>
        <a:xfrm>
          <a:off x="4535756" y="2814917"/>
          <a:ext cx="1218821" cy="1218821"/>
        </a:xfrm>
        <a:prstGeom prst="ellipse">
          <a:avLst/>
        </a:prstGeom>
        <a:solidFill>
          <a:schemeClr val="accent2">
            <a:hueOff val="-323624"/>
            <a:satOff val="28486"/>
            <a:lumOff val="-133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rtl="0">
            <a:lnSpc>
              <a:spcPct val="90000"/>
            </a:lnSpc>
            <a:spcBef>
              <a:spcPct val="0"/>
            </a:spcBef>
            <a:spcAft>
              <a:spcPct val="35000"/>
            </a:spcAft>
            <a:buNone/>
          </a:pPr>
          <a:r>
            <a:rPr lang="en-US" sz="900" kern="1200" dirty="0">
              <a:latin typeface="Arial"/>
            </a:rPr>
            <a:t>Comunicación efectiva</a:t>
          </a:r>
        </a:p>
      </dsp:txBody>
      <dsp:txXfrm>
        <a:off x="4714248" y="2993409"/>
        <a:ext cx="861837" cy="861837"/>
      </dsp:txXfrm>
    </dsp:sp>
    <dsp:sp modelId="{F161213A-29A8-4E28-B14B-1708FDD2C84A}">
      <dsp:nvSpPr>
        <dsp:cNvPr id="0" name=""/>
        <dsp:cNvSpPr/>
      </dsp:nvSpPr>
      <dsp:spPr>
        <a:xfrm rot="10800000">
          <a:off x="4078257" y="3218652"/>
          <a:ext cx="323299" cy="411352"/>
        </a:xfrm>
        <a:prstGeom prst="rightArrow">
          <a:avLst>
            <a:gd name="adj1" fmla="val 60000"/>
            <a:gd name="adj2" fmla="val 50000"/>
          </a:avLst>
        </a:prstGeom>
        <a:solidFill>
          <a:schemeClr val="accent2">
            <a:hueOff val="-323624"/>
            <a:satOff val="28486"/>
            <a:lumOff val="-1333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4175247" y="3300922"/>
        <a:ext cx="226309" cy="246812"/>
      </dsp:txXfrm>
    </dsp:sp>
    <dsp:sp modelId="{46FC0CA0-9163-48AE-8DB5-0D0D585A009F}">
      <dsp:nvSpPr>
        <dsp:cNvPr id="0" name=""/>
        <dsp:cNvSpPr/>
      </dsp:nvSpPr>
      <dsp:spPr>
        <a:xfrm>
          <a:off x="2706935" y="2814917"/>
          <a:ext cx="1218821" cy="1218821"/>
        </a:xfrm>
        <a:prstGeom prst="ellipse">
          <a:avLst/>
        </a:prstGeom>
        <a:solidFill>
          <a:schemeClr val="accent2">
            <a:hueOff val="-485436"/>
            <a:satOff val="42728"/>
            <a:lumOff val="-199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rtl="0">
            <a:lnSpc>
              <a:spcPct val="90000"/>
            </a:lnSpc>
            <a:spcBef>
              <a:spcPct val="0"/>
            </a:spcBef>
            <a:spcAft>
              <a:spcPct val="35000"/>
            </a:spcAft>
            <a:buNone/>
          </a:pPr>
          <a:r>
            <a:rPr lang="en-US" sz="900" kern="1200" dirty="0" err="1">
              <a:latin typeface="Arial"/>
            </a:rPr>
            <a:t>Interacción</a:t>
          </a:r>
          <a:r>
            <a:rPr lang="en-US" sz="900" kern="1200" dirty="0">
              <a:latin typeface="Arial"/>
            </a:rPr>
            <a:t> </a:t>
          </a:r>
          <a:r>
            <a:rPr lang="en-US" sz="900" kern="1200" dirty="0" err="1">
              <a:latin typeface="Arial"/>
            </a:rPr>
            <a:t>igualitaria</a:t>
          </a:r>
        </a:p>
      </dsp:txBody>
      <dsp:txXfrm>
        <a:off x="2885427" y="2993409"/>
        <a:ext cx="861837" cy="861837"/>
      </dsp:txXfrm>
    </dsp:sp>
    <dsp:sp modelId="{9277F56E-BE25-4546-B2BF-DA3094E23EE6}">
      <dsp:nvSpPr>
        <dsp:cNvPr id="0" name=""/>
        <dsp:cNvSpPr/>
      </dsp:nvSpPr>
      <dsp:spPr>
        <a:xfrm rot="15120000">
          <a:off x="2874955" y="2357698"/>
          <a:ext cx="323299" cy="411352"/>
        </a:xfrm>
        <a:prstGeom prst="rightArrow">
          <a:avLst>
            <a:gd name="adj1" fmla="val 60000"/>
            <a:gd name="adj2" fmla="val 50000"/>
          </a:avLst>
        </a:prstGeom>
        <a:solidFill>
          <a:schemeClr val="accent2">
            <a:hueOff val="-485436"/>
            <a:satOff val="42728"/>
            <a:lumOff val="-1999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2938436" y="2486089"/>
        <a:ext cx="226309" cy="246812"/>
      </dsp:txXfrm>
    </dsp:sp>
    <dsp:sp modelId="{E793490C-6746-4BBC-B2C7-9A1D76D3048E}">
      <dsp:nvSpPr>
        <dsp:cNvPr id="0" name=""/>
        <dsp:cNvSpPr/>
      </dsp:nvSpPr>
      <dsp:spPr>
        <a:xfrm>
          <a:off x="2141798" y="1075605"/>
          <a:ext cx="1218821" cy="1218821"/>
        </a:xfrm>
        <a:prstGeom prst="ellipse">
          <a:avLst/>
        </a:prstGeom>
        <a:solidFill>
          <a:schemeClr val="accent2">
            <a:hueOff val="-647248"/>
            <a:satOff val="56971"/>
            <a:lumOff val="-266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rtl="0">
            <a:lnSpc>
              <a:spcPct val="90000"/>
            </a:lnSpc>
            <a:spcBef>
              <a:spcPct val="0"/>
            </a:spcBef>
            <a:spcAft>
              <a:spcPct val="35000"/>
            </a:spcAft>
            <a:buNone/>
          </a:pPr>
          <a:r>
            <a:rPr lang="en-US" sz="900" kern="1200" dirty="0">
              <a:latin typeface="Arial"/>
            </a:rPr>
            <a:t>La negociación </a:t>
          </a:r>
          <a:endParaRPr lang="en-US" sz="900" kern="1200" dirty="0"/>
        </a:p>
      </dsp:txBody>
      <dsp:txXfrm>
        <a:off x="2320290" y="1254097"/>
        <a:ext cx="861837" cy="861837"/>
      </dsp:txXfrm>
    </dsp:sp>
    <dsp:sp modelId="{277FA66B-9663-4BE3-8120-64695215DC7F}">
      <dsp:nvSpPr>
        <dsp:cNvPr id="0" name=""/>
        <dsp:cNvSpPr/>
      </dsp:nvSpPr>
      <dsp:spPr>
        <a:xfrm rot="19440000">
          <a:off x="3321930" y="947240"/>
          <a:ext cx="323299" cy="411352"/>
        </a:xfrm>
        <a:prstGeom prst="rightArrow">
          <a:avLst>
            <a:gd name="adj1" fmla="val 60000"/>
            <a:gd name="adj2" fmla="val 50000"/>
          </a:avLst>
        </a:prstGeom>
        <a:solidFill>
          <a:schemeClr val="accent2">
            <a:hueOff val="-647248"/>
            <a:satOff val="56971"/>
            <a:lumOff val="-266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331192" y="1058015"/>
        <a:ext cx="226309" cy="2468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919BEC-2F1E-412C-820A-298516E27FDC}">
      <dsp:nvSpPr>
        <dsp:cNvPr id="0" name=""/>
        <dsp:cNvSpPr/>
      </dsp:nvSpPr>
      <dsp:spPr>
        <a:xfrm>
          <a:off x="284607" y="0"/>
          <a:ext cx="4128516" cy="4128516"/>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1099DA-965E-47A7-82A1-13E7EF071307}">
      <dsp:nvSpPr>
        <dsp:cNvPr id="0" name=""/>
        <dsp:cNvSpPr/>
      </dsp:nvSpPr>
      <dsp:spPr>
        <a:xfrm>
          <a:off x="676816" y="392209"/>
          <a:ext cx="1610121" cy="161012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CL" sz="1500" kern="1200"/>
            <a:t>Trato respetuoso entre todos los miembros de la  comunidad educativa.</a:t>
          </a:r>
          <a:endParaRPr lang="en-US" sz="1500" kern="1200"/>
        </a:p>
      </dsp:txBody>
      <dsp:txXfrm>
        <a:off x="755416" y="470809"/>
        <a:ext cx="1452921" cy="1452921"/>
      </dsp:txXfrm>
    </dsp:sp>
    <dsp:sp modelId="{468772DE-2030-4EBB-BC88-B7EF2C46A9D5}">
      <dsp:nvSpPr>
        <dsp:cNvPr id="0" name=""/>
        <dsp:cNvSpPr/>
      </dsp:nvSpPr>
      <dsp:spPr>
        <a:xfrm>
          <a:off x="2410792" y="392209"/>
          <a:ext cx="1610121" cy="161012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CL" sz="1500" kern="1200"/>
            <a:t>Convivencia Inclusiva.</a:t>
          </a:r>
          <a:endParaRPr lang="en-US" sz="1500" kern="1200"/>
        </a:p>
      </dsp:txBody>
      <dsp:txXfrm>
        <a:off x="2489392" y="470809"/>
        <a:ext cx="1452921" cy="1452921"/>
      </dsp:txXfrm>
    </dsp:sp>
    <dsp:sp modelId="{1C4BB148-310F-4C4C-AF4F-C65DE8EFB021}">
      <dsp:nvSpPr>
        <dsp:cNvPr id="0" name=""/>
        <dsp:cNvSpPr/>
      </dsp:nvSpPr>
      <dsp:spPr>
        <a:xfrm>
          <a:off x="676816" y="2126185"/>
          <a:ext cx="1610121" cy="161012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CL" sz="1500" kern="1200"/>
            <a:t>Participación democrática y colaborativa.</a:t>
          </a:r>
          <a:endParaRPr lang="en-US" sz="1500" kern="1200"/>
        </a:p>
      </dsp:txBody>
      <dsp:txXfrm>
        <a:off x="755416" y="2204785"/>
        <a:ext cx="1452921" cy="1452921"/>
      </dsp:txXfrm>
    </dsp:sp>
    <dsp:sp modelId="{FFEF4B9D-81AE-4B85-8475-4EF02B13473E}">
      <dsp:nvSpPr>
        <dsp:cNvPr id="0" name=""/>
        <dsp:cNvSpPr/>
      </dsp:nvSpPr>
      <dsp:spPr>
        <a:xfrm>
          <a:off x="2410792" y="2126185"/>
          <a:ext cx="1610121" cy="161012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CL" sz="1500" kern="1200"/>
            <a:t>Resolución pacífica y dialogada de los conflictos.</a:t>
          </a:r>
          <a:endParaRPr lang="en-US" sz="1500" kern="1200"/>
        </a:p>
      </dsp:txBody>
      <dsp:txXfrm>
        <a:off x="2489392" y="2204785"/>
        <a:ext cx="1452921" cy="145292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85C14-AD2B-48C0-B6BA-BB8665F2BCBB}">
      <dsp:nvSpPr>
        <dsp:cNvPr id="0" name=""/>
        <dsp:cNvSpPr/>
      </dsp:nvSpPr>
      <dsp:spPr>
        <a:xfrm>
          <a:off x="0" y="64553"/>
          <a:ext cx="5770118" cy="135602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t>Ser conscientes que todas las situaciones y experiencias  cotidianas está implicada la emocionalidad, y por lo  tanto ésta debe ser considerada</a:t>
          </a:r>
          <a:endParaRPr lang="en-US" sz="1900" kern="1200"/>
        </a:p>
      </dsp:txBody>
      <dsp:txXfrm>
        <a:off x="66196" y="130749"/>
        <a:ext cx="5637726" cy="1223637"/>
      </dsp:txXfrm>
    </dsp:sp>
    <dsp:sp modelId="{A3759776-C6DC-400E-BEE1-FC368A52ED8B}">
      <dsp:nvSpPr>
        <dsp:cNvPr id="0" name=""/>
        <dsp:cNvSpPr/>
      </dsp:nvSpPr>
      <dsp:spPr>
        <a:xfrm>
          <a:off x="0" y="1475303"/>
          <a:ext cx="5770118" cy="1356029"/>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t>Ser capaz de identificar las emociones, es decir, poder  reconocer las señales que indican cuál emoción se está  sintiendo, tanto en uno mismo como en las otras  personas.</a:t>
          </a:r>
          <a:endParaRPr lang="en-US" sz="1900" kern="1200"/>
        </a:p>
      </dsp:txBody>
      <dsp:txXfrm>
        <a:off x="66196" y="1541499"/>
        <a:ext cx="5637726" cy="1223637"/>
      </dsp:txXfrm>
    </dsp:sp>
    <dsp:sp modelId="{D9D82159-A7EB-4F8E-A798-A33D5244DBDD}">
      <dsp:nvSpPr>
        <dsp:cNvPr id="0" name=""/>
        <dsp:cNvSpPr/>
      </dsp:nvSpPr>
      <dsp:spPr>
        <a:xfrm>
          <a:off x="0" y="2886052"/>
          <a:ext cx="5770118" cy="135602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t>Expresar las emociones en forma adecuada al contexto,  es decir, ser capaz de comunicar lo que se siente,  regulando esta emoción en función del impacto que  puede producir.</a:t>
          </a:r>
          <a:endParaRPr lang="en-US" sz="1900" kern="1200"/>
        </a:p>
      </dsp:txBody>
      <dsp:txXfrm>
        <a:off x="66196" y="2952248"/>
        <a:ext cx="5637726" cy="1223637"/>
      </dsp:txXfrm>
    </dsp:sp>
    <dsp:sp modelId="{E095C37A-E972-45B3-8F00-4B4C5F477ADC}">
      <dsp:nvSpPr>
        <dsp:cNvPr id="0" name=""/>
        <dsp:cNvSpPr/>
      </dsp:nvSpPr>
      <dsp:spPr>
        <a:xfrm>
          <a:off x="0" y="4242083"/>
          <a:ext cx="5770118"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3201"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b="0" i="1" kern="1200"/>
            <a:t>(Milicic et al , 2014:27</a:t>
          </a:r>
          <a:r>
            <a:rPr lang="en-US" sz="1500" b="0" i="0" kern="1200"/>
            <a:t>)</a:t>
          </a:r>
          <a:endParaRPr lang="en-US" sz="1500" kern="1200"/>
        </a:p>
      </dsp:txBody>
      <dsp:txXfrm>
        <a:off x="0" y="4242083"/>
        <a:ext cx="5770118" cy="31464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b2f7c811e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b2f7c811e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0835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b2f7c811e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b2f7c811e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3550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0993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942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b5d70161c2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b5d70161c2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b5d70161c2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b5d70161c2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3913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b5d70161c2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b5d70161c2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1361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b2f7c811ed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b2f7c811e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5309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de7457949_0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de7457949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80264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de7457949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3de7457949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6640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de7457949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3de7457949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17563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de7457949_0_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3de7457949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19631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Marcador de imagen de diapositiva 1"/>
          <p:cNvSpPr>
            <a:spLocks noGrp="1" noRot="1" noChangeAspect="1" noTextEdit="1"/>
          </p:cNvSpPr>
          <p:nvPr>
            <p:ph type="sldImg"/>
          </p:nvPr>
        </p:nvSpPr>
        <p:spPr>
          <a:xfrm>
            <a:off x="381000" y="685800"/>
            <a:ext cx="6096000" cy="3429000"/>
          </a:xfrm>
          <a:ln>
            <a:headEnd/>
            <a:tailEnd/>
          </a:ln>
        </p:spPr>
      </p:sp>
      <p:sp>
        <p:nvSpPr>
          <p:cNvPr id="22531" name="Marcador de notas 2"/>
          <p:cNvSpPr txBox="1">
            <a:spLocks noGrp="1"/>
          </p:cNvSpPr>
          <p:nvPr>
            <p:ph type="body" idx="1"/>
          </p:nvPr>
        </p:nvSpPr>
        <p:spPr/>
        <p:txBody>
          <a:bodyPr/>
          <a:lstStyle/>
          <a:p>
            <a:endParaRPr lang="es-CL" altLang="es-C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4407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2" name="Google Shape;85;g35f391192_09:notes"/>
          <p:cNvSpPr>
            <a:spLocks noGrp="1" noRot="1" noChangeAspect="1" noTextEdit="1"/>
          </p:cNvSpPr>
          <p:nvPr>
            <p:ph type="sldImg" idx="2"/>
          </p:nvPr>
        </p:nvSpPr>
        <p:spPr>
          <a:xfrm>
            <a:off x="381000" y="685800"/>
            <a:ext cx="6096000" cy="3429000"/>
          </a:xfrm>
          <a:noFill/>
          <a:ln>
            <a:headEnd/>
            <a:tailEnd/>
          </a:ln>
        </p:spPr>
      </p:sp>
      <p:sp>
        <p:nvSpPr>
          <p:cNvPr id="35843" name="Google Shape;86;g35f391192_09:notes"/>
          <p:cNvSpPr txBox="1">
            <a:spLocks noGrp="1"/>
          </p:cNvSpPr>
          <p:nvPr>
            <p:ph type="body" idx="1"/>
          </p:nvPr>
        </p:nvSpPr>
        <p:spPr>
          <a:ln/>
        </p:spPr>
        <p:txBody>
          <a:bodyPr/>
          <a:lstStyle/>
          <a:p>
            <a:pPr marL="0" indent="0" eaLnBrk="1" hangingPunct="1">
              <a:buSzPts val="1400"/>
            </a:pPr>
            <a:endParaRPr lang="es-CL" altLang="es-CL"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2515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6960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7045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7617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2551200" y="1023700"/>
            <a:ext cx="4041600" cy="3096000"/>
          </a:xfrm>
          <a:prstGeom prst="rect">
            <a:avLst/>
          </a:prstGeom>
          <a:solidFill>
            <a:srgbClr val="F5F6F0">
              <a:alpha val="8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644575" y="1115800"/>
            <a:ext cx="3840600" cy="2902200"/>
          </a:xfrm>
          <a:prstGeom prst="frame">
            <a:avLst>
              <a:gd name="adj1" fmla="val 449"/>
            </a:avLst>
          </a:prstGeom>
          <a:gradFill>
            <a:gsLst>
              <a:gs pos="0">
                <a:schemeClr val="accent4">
                  <a:alpha val="79890"/>
                </a:schemeClr>
              </a:gs>
              <a:gs pos="20000">
                <a:schemeClr val="accent5">
                  <a:alpha val="79890"/>
                </a:schemeClr>
              </a:gs>
              <a:gs pos="30000">
                <a:schemeClr val="accent6">
                  <a:alpha val="79890"/>
                </a:schemeClr>
              </a:gs>
              <a:gs pos="39000">
                <a:schemeClr val="accent5">
                  <a:alpha val="79890"/>
                </a:schemeClr>
              </a:gs>
              <a:gs pos="54000">
                <a:schemeClr val="accent4">
                  <a:alpha val="79890"/>
                </a:schemeClr>
              </a:gs>
              <a:gs pos="71000">
                <a:schemeClr val="accent5">
                  <a:alpha val="79890"/>
                </a:schemeClr>
              </a:gs>
              <a:gs pos="87000">
                <a:schemeClr val="accent4">
                  <a:alpha val="79890"/>
                </a:schemeClr>
              </a:gs>
              <a:gs pos="100000">
                <a:schemeClr val="accent6">
                  <a:alpha val="7989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2854250" y="1115800"/>
            <a:ext cx="3435600" cy="2902200"/>
          </a:xfrm>
          <a:prstGeom prst="rect">
            <a:avLst/>
          </a:prstGeom>
        </p:spPr>
        <p:txBody>
          <a:bodyPr spcFirstLastPara="1" wrap="square" lIns="0" tIns="0" rIns="0" bIns="0" anchor="ctr" anchorCtr="0">
            <a:noAutofit/>
          </a:bodyPr>
          <a:lstStyle>
            <a:lvl1pPr lvl="0" algn="ctr" rtl="0">
              <a:lnSpc>
                <a:spcPct val="150000"/>
              </a:lnSpc>
              <a:spcBef>
                <a:spcPts val="0"/>
              </a:spcBef>
              <a:spcAft>
                <a:spcPts val="0"/>
              </a:spcAft>
              <a:buSzPts val="3000"/>
              <a:buFont typeface="Montserrat Light"/>
              <a:buNone/>
              <a:defRPr sz="3000">
                <a:latin typeface="Montserrat Light"/>
                <a:ea typeface="Montserrat Light"/>
                <a:cs typeface="Montserrat Light"/>
                <a:sym typeface="Montserrat Light"/>
              </a:defRPr>
            </a:lvl1pPr>
            <a:lvl2pPr lvl="1" algn="ctr" rtl="0">
              <a:lnSpc>
                <a:spcPct val="150000"/>
              </a:lnSpc>
              <a:spcBef>
                <a:spcPts val="0"/>
              </a:spcBef>
              <a:spcAft>
                <a:spcPts val="0"/>
              </a:spcAft>
              <a:buSzPts val="3000"/>
              <a:buFont typeface="Montserrat Light"/>
              <a:buNone/>
              <a:defRPr sz="3000">
                <a:latin typeface="Montserrat Light"/>
                <a:ea typeface="Montserrat Light"/>
                <a:cs typeface="Montserrat Light"/>
                <a:sym typeface="Montserrat Light"/>
              </a:defRPr>
            </a:lvl2pPr>
            <a:lvl3pPr lvl="2" algn="ctr" rtl="0">
              <a:lnSpc>
                <a:spcPct val="150000"/>
              </a:lnSpc>
              <a:spcBef>
                <a:spcPts val="0"/>
              </a:spcBef>
              <a:spcAft>
                <a:spcPts val="0"/>
              </a:spcAft>
              <a:buSzPts val="3000"/>
              <a:buFont typeface="Montserrat Light"/>
              <a:buNone/>
              <a:defRPr sz="3000">
                <a:latin typeface="Montserrat Light"/>
                <a:ea typeface="Montserrat Light"/>
                <a:cs typeface="Montserrat Light"/>
                <a:sym typeface="Montserrat Light"/>
              </a:defRPr>
            </a:lvl3pPr>
            <a:lvl4pPr lvl="3" algn="ctr" rtl="0">
              <a:lnSpc>
                <a:spcPct val="150000"/>
              </a:lnSpc>
              <a:spcBef>
                <a:spcPts val="0"/>
              </a:spcBef>
              <a:spcAft>
                <a:spcPts val="0"/>
              </a:spcAft>
              <a:buSzPts val="3000"/>
              <a:buFont typeface="Montserrat Light"/>
              <a:buNone/>
              <a:defRPr sz="3000">
                <a:latin typeface="Montserrat Light"/>
                <a:ea typeface="Montserrat Light"/>
                <a:cs typeface="Montserrat Light"/>
                <a:sym typeface="Montserrat Light"/>
              </a:defRPr>
            </a:lvl4pPr>
            <a:lvl5pPr lvl="4" algn="ctr" rtl="0">
              <a:lnSpc>
                <a:spcPct val="150000"/>
              </a:lnSpc>
              <a:spcBef>
                <a:spcPts val="0"/>
              </a:spcBef>
              <a:spcAft>
                <a:spcPts val="0"/>
              </a:spcAft>
              <a:buSzPts val="3000"/>
              <a:buFont typeface="Montserrat Light"/>
              <a:buNone/>
              <a:defRPr sz="3000">
                <a:latin typeface="Montserrat Light"/>
                <a:ea typeface="Montserrat Light"/>
                <a:cs typeface="Montserrat Light"/>
                <a:sym typeface="Montserrat Light"/>
              </a:defRPr>
            </a:lvl5pPr>
            <a:lvl6pPr lvl="5" algn="ctr" rtl="0">
              <a:lnSpc>
                <a:spcPct val="150000"/>
              </a:lnSpc>
              <a:spcBef>
                <a:spcPts val="0"/>
              </a:spcBef>
              <a:spcAft>
                <a:spcPts val="0"/>
              </a:spcAft>
              <a:buSzPts val="3000"/>
              <a:buFont typeface="Montserrat Light"/>
              <a:buNone/>
              <a:defRPr sz="3000">
                <a:latin typeface="Montserrat Light"/>
                <a:ea typeface="Montserrat Light"/>
                <a:cs typeface="Montserrat Light"/>
                <a:sym typeface="Montserrat Light"/>
              </a:defRPr>
            </a:lvl6pPr>
            <a:lvl7pPr lvl="6" algn="ctr" rtl="0">
              <a:lnSpc>
                <a:spcPct val="150000"/>
              </a:lnSpc>
              <a:spcBef>
                <a:spcPts val="0"/>
              </a:spcBef>
              <a:spcAft>
                <a:spcPts val="0"/>
              </a:spcAft>
              <a:buSzPts val="3000"/>
              <a:buFont typeface="Montserrat Light"/>
              <a:buNone/>
              <a:defRPr sz="3000">
                <a:latin typeface="Montserrat Light"/>
                <a:ea typeface="Montserrat Light"/>
                <a:cs typeface="Montserrat Light"/>
                <a:sym typeface="Montserrat Light"/>
              </a:defRPr>
            </a:lvl7pPr>
            <a:lvl8pPr lvl="7" algn="ctr" rtl="0">
              <a:lnSpc>
                <a:spcPct val="150000"/>
              </a:lnSpc>
              <a:spcBef>
                <a:spcPts val="0"/>
              </a:spcBef>
              <a:spcAft>
                <a:spcPts val="0"/>
              </a:spcAft>
              <a:buSzPts val="3000"/>
              <a:buFont typeface="Montserrat Light"/>
              <a:buNone/>
              <a:defRPr sz="3000">
                <a:latin typeface="Montserrat Light"/>
                <a:ea typeface="Montserrat Light"/>
                <a:cs typeface="Montserrat Light"/>
                <a:sym typeface="Montserrat Light"/>
              </a:defRPr>
            </a:lvl8pPr>
            <a:lvl9pPr lvl="8" algn="ctr" rtl="0">
              <a:lnSpc>
                <a:spcPct val="150000"/>
              </a:lnSpc>
              <a:spcBef>
                <a:spcPts val="0"/>
              </a:spcBef>
              <a:spcAft>
                <a:spcPts val="0"/>
              </a:spcAft>
              <a:buSzPts val="3000"/>
              <a:buFont typeface="Montserrat Light"/>
              <a:buNone/>
              <a:defRPr sz="3000">
                <a:latin typeface="Montserrat Light"/>
                <a:ea typeface="Montserrat Light"/>
                <a:cs typeface="Montserrat Light"/>
                <a:sym typeface="Montserrat Light"/>
              </a:defRPr>
            </a:lvl9pPr>
          </a:lstStyle>
          <a:p>
            <a:endParaRPr/>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 Dark">
  <p:cSld name="BLANK_1">
    <p:bg>
      <p:bgPr>
        <a:blipFill>
          <a:blip r:embed="rId2">
            <a:alphaModFix/>
          </a:blip>
          <a:stretch>
            <a:fillRect/>
          </a:stretch>
        </a:blipFill>
        <a:effectLst/>
      </p:bgPr>
    </p:bg>
    <p:spTree>
      <p:nvGrpSpPr>
        <p:cNvPr id="1" name="Shape 59"/>
        <p:cNvGrpSpPr/>
        <p:nvPr/>
      </p:nvGrpSpPr>
      <p:grpSpPr>
        <a:xfrm>
          <a:off x="0" y="0"/>
          <a:ext cx="0" cy="0"/>
          <a:chOff x="0" y="0"/>
          <a:chExt cx="0" cy="0"/>
        </a:xfrm>
      </p:grpSpPr>
      <p:sp>
        <p:nvSpPr>
          <p:cNvPr id="60" name="Google Shape;60;p11"/>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‹Nº›</a:t>
            </a:fld>
            <a:endParaRPr/>
          </a:p>
        </p:txBody>
      </p:sp>
      <p:sp>
        <p:nvSpPr>
          <p:cNvPr id="61" name="Google Shape;61;p11"/>
          <p:cNvSpPr/>
          <p:nvPr/>
        </p:nvSpPr>
        <p:spPr>
          <a:xfrm>
            <a:off x="557400" y="548700"/>
            <a:ext cx="8029200" cy="4046100"/>
          </a:xfrm>
          <a:prstGeom prst="rect">
            <a:avLst/>
          </a:prstGeom>
          <a:solidFill>
            <a:srgbClr val="001721">
              <a:alpha val="7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1"/>
          <p:cNvSpPr/>
          <p:nvPr/>
        </p:nvSpPr>
        <p:spPr>
          <a:xfrm>
            <a:off x="646500" y="637500"/>
            <a:ext cx="7851000" cy="3868500"/>
          </a:xfrm>
          <a:prstGeom prst="frame">
            <a:avLst>
              <a:gd name="adj1" fmla="val 449"/>
            </a:avLst>
          </a:prstGeom>
          <a:gradFill>
            <a:gsLst>
              <a:gs pos="0">
                <a:schemeClr val="accent4">
                  <a:alpha val="79890"/>
                </a:schemeClr>
              </a:gs>
              <a:gs pos="20000">
                <a:schemeClr val="accent5">
                  <a:alpha val="79890"/>
                </a:schemeClr>
              </a:gs>
              <a:gs pos="30000">
                <a:schemeClr val="accent6">
                  <a:alpha val="79890"/>
                </a:schemeClr>
              </a:gs>
              <a:gs pos="39000">
                <a:schemeClr val="accent5">
                  <a:alpha val="79890"/>
                </a:schemeClr>
              </a:gs>
              <a:gs pos="54000">
                <a:schemeClr val="accent4">
                  <a:alpha val="79890"/>
                </a:schemeClr>
              </a:gs>
              <a:gs pos="71000">
                <a:schemeClr val="accent5">
                  <a:alpha val="79890"/>
                </a:schemeClr>
              </a:gs>
              <a:gs pos="87000">
                <a:schemeClr val="accent4">
                  <a:alpha val="79890"/>
                </a:schemeClr>
              </a:gs>
              <a:gs pos="100000">
                <a:schemeClr val="accent6">
                  <a:alpha val="7989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 background">
  <p:cSld name="BLANK_1_1">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12"/>
          <p:cNvSpPr/>
          <p:nvPr/>
        </p:nvSpPr>
        <p:spPr>
          <a:xfrm>
            <a:off x="0" y="0"/>
            <a:ext cx="9144000" cy="5143500"/>
          </a:xfrm>
          <a:prstGeom prst="frame">
            <a:avLst>
              <a:gd name="adj1" fmla="val 10948"/>
            </a:avLst>
          </a:prstGeom>
          <a:solidFill>
            <a:srgbClr val="001721">
              <a:alpha val="7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2"/>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‹Nº›</a:t>
            </a:fld>
            <a:endParaRPr/>
          </a:p>
        </p:txBody>
      </p:sp>
      <p:sp>
        <p:nvSpPr>
          <p:cNvPr id="66" name="Google Shape;66;p12"/>
          <p:cNvSpPr/>
          <p:nvPr/>
        </p:nvSpPr>
        <p:spPr>
          <a:xfrm>
            <a:off x="557400" y="548700"/>
            <a:ext cx="8029200" cy="4046100"/>
          </a:xfrm>
          <a:prstGeom prst="frame">
            <a:avLst>
              <a:gd name="adj1" fmla="val 449"/>
            </a:avLst>
          </a:prstGeom>
          <a:gradFill>
            <a:gsLst>
              <a:gs pos="0">
                <a:schemeClr val="accent4">
                  <a:alpha val="79890"/>
                </a:schemeClr>
              </a:gs>
              <a:gs pos="20000">
                <a:schemeClr val="accent5">
                  <a:alpha val="79890"/>
                </a:schemeClr>
              </a:gs>
              <a:gs pos="30000">
                <a:schemeClr val="accent6">
                  <a:alpha val="79890"/>
                </a:schemeClr>
              </a:gs>
              <a:gs pos="39000">
                <a:schemeClr val="accent5">
                  <a:alpha val="79890"/>
                </a:schemeClr>
              </a:gs>
              <a:gs pos="54000">
                <a:schemeClr val="accent4">
                  <a:alpha val="79890"/>
                </a:schemeClr>
              </a:gs>
              <a:gs pos="71000">
                <a:schemeClr val="accent5">
                  <a:alpha val="79890"/>
                </a:schemeClr>
              </a:gs>
              <a:gs pos="87000">
                <a:schemeClr val="accent4">
                  <a:alpha val="79890"/>
                </a:schemeClr>
              </a:gs>
              <a:gs pos="100000">
                <a:schemeClr val="accent6">
                  <a:alpha val="7989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95A8BB-693B-BE42-9DB0-6CAFAC540B9B}"/>
              </a:ext>
            </a:extLst>
          </p:cNvPr>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4F6BE9EC-C4C5-4940-8AED-153B9CA1B02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2B267CA1-EC43-844A-B53B-61137E693E91}"/>
              </a:ext>
            </a:extLst>
          </p:cNvPr>
          <p:cNvSpPr>
            <a:spLocks noGrp="1"/>
          </p:cNvSpPr>
          <p:nvPr>
            <p:ph type="dt" sz="half" idx="10"/>
          </p:nvPr>
        </p:nvSpPr>
        <p:spPr/>
        <p:txBody>
          <a:bodyPr/>
          <a:lstStyle/>
          <a:p>
            <a:fld id="{E42E1BD5-F4FB-D240-88D9-AEB8982E5957}" type="datetimeFigureOut">
              <a:rPr lang="es-CL" smtClean="0"/>
              <a:t>01-06-22</a:t>
            </a:fld>
            <a:endParaRPr lang="es-CL"/>
          </a:p>
        </p:txBody>
      </p:sp>
      <p:sp>
        <p:nvSpPr>
          <p:cNvPr id="5" name="Marcador de pie de página 4">
            <a:extLst>
              <a:ext uri="{FF2B5EF4-FFF2-40B4-BE49-F238E27FC236}">
                <a16:creationId xmlns:a16="http://schemas.microsoft.com/office/drawing/2014/main" id="{843FD25A-2374-174E-BF80-726A518BAA92}"/>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C0AF0BF7-B8ED-124F-81F7-139A79DA7253}"/>
              </a:ext>
            </a:extLst>
          </p:cNvPr>
          <p:cNvSpPr>
            <a:spLocks noGrp="1"/>
          </p:cNvSpPr>
          <p:nvPr>
            <p:ph type="sldNum" sz="quarter" idx="12"/>
          </p:nvPr>
        </p:nvSpPr>
        <p:spPr/>
        <p:txBody>
          <a:bodyPr/>
          <a:lstStyle/>
          <a:p>
            <a:fld id="{297E8B0C-7830-9240-A183-A8243942A3DF}" type="slidenum">
              <a:rPr lang="es-CL" smtClean="0"/>
              <a:t>‹Nº›</a:t>
            </a:fld>
            <a:endParaRPr lang="es-CL"/>
          </a:p>
        </p:txBody>
      </p:sp>
    </p:spTree>
    <p:extLst>
      <p:ext uri="{BB962C8B-B14F-4D97-AF65-F5344CB8AC3E}">
        <p14:creationId xmlns:p14="http://schemas.microsoft.com/office/powerpoint/2010/main" val="836118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2DBDFA-96ED-7E4F-8697-6D17746D2549}"/>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5FFE621A-2E57-E54B-A5BC-5401B91CACB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7A8F9BA1-49A9-AC48-854C-79D3E3B4FB8D}"/>
              </a:ext>
            </a:extLst>
          </p:cNvPr>
          <p:cNvSpPr>
            <a:spLocks noGrp="1"/>
          </p:cNvSpPr>
          <p:nvPr>
            <p:ph type="dt" sz="half" idx="10"/>
          </p:nvPr>
        </p:nvSpPr>
        <p:spPr/>
        <p:txBody>
          <a:bodyPr/>
          <a:lstStyle/>
          <a:p>
            <a:fld id="{E42E1BD5-F4FB-D240-88D9-AEB8982E5957}" type="datetimeFigureOut">
              <a:rPr lang="es-CL" smtClean="0"/>
              <a:t>01-06-22</a:t>
            </a:fld>
            <a:endParaRPr lang="es-CL"/>
          </a:p>
        </p:txBody>
      </p:sp>
      <p:sp>
        <p:nvSpPr>
          <p:cNvPr id="5" name="Marcador de pie de página 4">
            <a:extLst>
              <a:ext uri="{FF2B5EF4-FFF2-40B4-BE49-F238E27FC236}">
                <a16:creationId xmlns:a16="http://schemas.microsoft.com/office/drawing/2014/main" id="{8472CD73-669D-3748-A544-BC317C75F4E0}"/>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15195E65-4C5F-BB4D-A7DD-DC11ABB2651B}"/>
              </a:ext>
            </a:extLst>
          </p:cNvPr>
          <p:cNvSpPr>
            <a:spLocks noGrp="1"/>
          </p:cNvSpPr>
          <p:nvPr>
            <p:ph type="sldNum" sz="quarter" idx="12"/>
          </p:nvPr>
        </p:nvSpPr>
        <p:spPr/>
        <p:txBody>
          <a:bodyPr/>
          <a:lstStyle/>
          <a:p>
            <a:fld id="{297E8B0C-7830-9240-A183-A8243942A3DF}" type="slidenum">
              <a:rPr lang="es-CL" smtClean="0"/>
              <a:t>‹Nº›</a:t>
            </a:fld>
            <a:endParaRPr lang="es-CL"/>
          </a:p>
        </p:txBody>
      </p:sp>
    </p:spTree>
    <p:extLst>
      <p:ext uri="{BB962C8B-B14F-4D97-AF65-F5344CB8AC3E}">
        <p14:creationId xmlns:p14="http://schemas.microsoft.com/office/powerpoint/2010/main" val="3271546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58E1EF-2B79-6940-A6BB-464B2F8C3B9C}"/>
              </a:ext>
            </a:extLst>
          </p:cNvPr>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9D3BEAD9-D2F9-2840-80B9-6C161C94C9E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94DC441-D50B-BB47-8ACD-40CC040DB4A9}"/>
              </a:ext>
            </a:extLst>
          </p:cNvPr>
          <p:cNvSpPr>
            <a:spLocks noGrp="1"/>
          </p:cNvSpPr>
          <p:nvPr>
            <p:ph type="dt" sz="half" idx="10"/>
          </p:nvPr>
        </p:nvSpPr>
        <p:spPr/>
        <p:txBody>
          <a:bodyPr/>
          <a:lstStyle/>
          <a:p>
            <a:fld id="{E42E1BD5-F4FB-D240-88D9-AEB8982E5957}" type="datetimeFigureOut">
              <a:rPr lang="es-CL" smtClean="0"/>
              <a:t>01-06-22</a:t>
            </a:fld>
            <a:endParaRPr lang="es-CL"/>
          </a:p>
        </p:txBody>
      </p:sp>
      <p:sp>
        <p:nvSpPr>
          <p:cNvPr id="5" name="Marcador de pie de página 4">
            <a:extLst>
              <a:ext uri="{FF2B5EF4-FFF2-40B4-BE49-F238E27FC236}">
                <a16:creationId xmlns:a16="http://schemas.microsoft.com/office/drawing/2014/main" id="{4A9A68B7-AFD2-6E4A-98E2-2848E6BE7872}"/>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93CD8197-4612-6843-9DEC-022E470F0620}"/>
              </a:ext>
            </a:extLst>
          </p:cNvPr>
          <p:cNvSpPr>
            <a:spLocks noGrp="1"/>
          </p:cNvSpPr>
          <p:nvPr>
            <p:ph type="sldNum" sz="quarter" idx="12"/>
          </p:nvPr>
        </p:nvSpPr>
        <p:spPr/>
        <p:txBody>
          <a:bodyPr/>
          <a:lstStyle/>
          <a:p>
            <a:fld id="{297E8B0C-7830-9240-A183-A8243942A3DF}" type="slidenum">
              <a:rPr lang="es-CL" smtClean="0"/>
              <a:t>‹Nº›</a:t>
            </a:fld>
            <a:endParaRPr lang="es-CL"/>
          </a:p>
        </p:txBody>
      </p:sp>
    </p:spTree>
    <p:extLst>
      <p:ext uri="{BB962C8B-B14F-4D97-AF65-F5344CB8AC3E}">
        <p14:creationId xmlns:p14="http://schemas.microsoft.com/office/powerpoint/2010/main" val="1308010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AF1C8C-0526-BC4A-BEC1-4C705C6BE62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08841258-6449-5947-A34B-60AB459E9DA0}"/>
              </a:ext>
            </a:extLst>
          </p:cNvPr>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A7EC6A44-0CB7-D144-9B1B-0C4CBE458724}"/>
              </a:ext>
            </a:extLst>
          </p:cNvPr>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21499213-9EAC-7D4C-8259-297CC00535A4}"/>
              </a:ext>
            </a:extLst>
          </p:cNvPr>
          <p:cNvSpPr>
            <a:spLocks noGrp="1"/>
          </p:cNvSpPr>
          <p:nvPr>
            <p:ph type="dt" sz="half" idx="10"/>
          </p:nvPr>
        </p:nvSpPr>
        <p:spPr/>
        <p:txBody>
          <a:bodyPr/>
          <a:lstStyle/>
          <a:p>
            <a:fld id="{E42E1BD5-F4FB-D240-88D9-AEB8982E5957}" type="datetimeFigureOut">
              <a:rPr lang="es-CL" smtClean="0"/>
              <a:t>01-06-22</a:t>
            </a:fld>
            <a:endParaRPr lang="es-CL"/>
          </a:p>
        </p:txBody>
      </p:sp>
      <p:sp>
        <p:nvSpPr>
          <p:cNvPr id="6" name="Marcador de pie de página 5">
            <a:extLst>
              <a:ext uri="{FF2B5EF4-FFF2-40B4-BE49-F238E27FC236}">
                <a16:creationId xmlns:a16="http://schemas.microsoft.com/office/drawing/2014/main" id="{BA2ABE7A-183D-784F-90D5-21C0CE1012B5}"/>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AC124FFA-03D2-0143-8DEF-24739C6EA9DC}"/>
              </a:ext>
            </a:extLst>
          </p:cNvPr>
          <p:cNvSpPr>
            <a:spLocks noGrp="1"/>
          </p:cNvSpPr>
          <p:nvPr>
            <p:ph type="sldNum" sz="quarter" idx="12"/>
          </p:nvPr>
        </p:nvSpPr>
        <p:spPr/>
        <p:txBody>
          <a:bodyPr/>
          <a:lstStyle/>
          <a:p>
            <a:fld id="{297E8B0C-7830-9240-A183-A8243942A3DF}" type="slidenum">
              <a:rPr lang="es-CL" smtClean="0"/>
              <a:t>‹Nº›</a:t>
            </a:fld>
            <a:endParaRPr lang="es-CL"/>
          </a:p>
        </p:txBody>
      </p:sp>
    </p:spTree>
    <p:extLst>
      <p:ext uri="{BB962C8B-B14F-4D97-AF65-F5344CB8AC3E}">
        <p14:creationId xmlns:p14="http://schemas.microsoft.com/office/powerpoint/2010/main" val="1069583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BC4C76-71D8-5345-BF8F-5F28D9F62921}"/>
              </a:ext>
            </a:extLst>
          </p:cNvPr>
          <p:cNvSpPr>
            <a:spLocks noGrp="1"/>
          </p:cNvSpPr>
          <p:nvPr>
            <p:ph type="title"/>
          </p:nvPr>
        </p:nvSpPr>
        <p:spPr>
          <a:xfrm>
            <a:off x="629841" y="273844"/>
            <a:ext cx="7886700" cy="994172"/>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F89C144F-5732-834A-8295-AB19CD94030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6C97F40-6804-DA4B-8C24-70EE966B38D0}"/>
              </a:ext>
            </a:extLst>
          </p:cNvPr>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EA1B44C8-AC53-0D4C-B400-61C6C927B4E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0D392D4-8811-2248-A30D-BCD0343DB6C3}"/>
              </a:ext>
            </a:extLst>
          </p:cNvPr>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5A88B7B5-AF61-9148-99A5-F306A1F2B031}"/>
              </a:ext>
            </a:extLst>
          </p:cNvPr>
          <p:cNvSpPr>
            <a:spLocks noGrp="1"/>
          </p:cNvSpPr>
          <p:nvPr>
            <p:ph type="dt" sz="half" idx="10"/>
          </p:nvPr>
        </p:nvSpPr>
        <p:spPr/>
        <p:txBody>
          <a:bodyPr/>
          <a:lstStyle/>
          <a:p>
            <a:fld id="{E42E1BD5-F4FB-D240-88D9-AEB8982E5957}" type="datetimeFigureOut">
              <a:rPr lang="es-CL" smtClean="0"/>
              <a:t>01-06-22</a:t>
            </a:fld>
            <a:endParaRPr lang="es-CL"/>
          </a:p>
        </p:txBody>
      </p:sp>
      <p:sp>
        <p:nvSpPr>
          <p:cNvPr id="8" name="Marcador de pie de página 7">
            <a:extLst>
              <a:ext uri="{FF2B5EF4-FFF2-40B4-BE49-F238E27FC236}">
                <a16:creationId xmlns:a16="http://schemas.microsoft.com/office/drawing/2014/main" id="{E9683DA8-A7FA-F94E-8F14-50897B934E9D}"/>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7023C94C-0102-5042-A97A-FF7BB535C76E}"/>
              </a:ext>
            </a:extLst>
          </p:cNvPr>
          <p:cNvSpPr>
            <a:spLocks noGrp="1"/>
          </p:cNvSpPr>
          <p:nvPr>
            <p:ph type="sldNum" sz="quarter" idx="12"/>
          </p:nvPr>
        </p:nvSpPr>
        <p:spPr/>
        <p:txBody>
          <a:bodyPr/>
          <a:lstStyle/>
          <a:p>
            <a:fld id="{297E8B0C-7830-9240-A183-A8243942A3DF}" type="slidenum">
              <a:rPr lang="es-CL" smtClean="0"/>
              <a:t>‹Nº›</a:t>
            </a:fld>
            <a:endParaRPr lang="es-CL"/>
          </a:p>
        </p:txBody>
      </p:sp>
    </p:spTree>
    <p:extLst>
      <p:ext uri="{BB962C8B-B14F-4D97-AF65-F5344CB8AC3E}">
        <p14:creationId xmlns:p14="http://schemas.microsoft.com/office/powerpoint/2010/main" val="3041328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DB86AA-A45F-C645-9052-4AC6A7BE1CCD}"/>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D4CF5F39-22F7-374A-A07F-22334F1A7CE1}"/>
              </a:ext>
            </a:extLst>
          </p:cNvPr>
          <p:cNvSpPr>
            <a:spLocks noGrp="1"/>
          </p:cNvSpPr>
          <p:nvPr>
            <p:ph type="dt" sz="half" idx="10"/>
          </p:nvPr>
        </p:nvSpPr>
        <p:spPr/>
        <p:txBody>
          <a:bodyPr/>
          <a:lstStyle/>
          <a:p>
            <a:fld id="{E42E1BD5-F4FB-D240-88D9-AEB8982E5957}" type="datetimeFigureOut">
              <a:rPr lang="es-CL" smtClean="0"/>
              <a:t>01-06-22</a:t>
            </a:fld>
            <a:endParaRPr lang="es-CL"/>
          </a:p>
        </p:txBody>
      </p:sp>
      <p:sp>
        <p:nvSpPr>
          <p:cNvPr id="4" name="Marcador de pie de página 3">
            <a:extLst>
              <a:ext uri="{FF2B5EF4-FFF2-40B4-BE49-F238E27FC236}">
                <a16:creationId xmlns:a16="http://schemas.microsoft.com/office/drawing/2014/main" id="{2E17C5CD-DCC6-474A-BE54-8B8E206B8412}"/>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91A52590-BF2B-9646-8978-D093664F5458}"/>
              </a:ext>
            </a:extLst>
          </p:cNvPr>
          <p:cNvSpPr>
            <a:spLocks noGrp="1"/>
          </p:cNvSpPr>
          <p:nvPr>
            <p:ph type="sldNum" sz="quarter" idx="12"/>
          </p:nvPr>
        </p:nvSpPr>
        <p:spPr/>
        <p:txBody>
          <a:bodyPr/>
          <a:lstStyle/>
          <a:p>
            <a:fld id="{297E8B0C-7830-9240-A183-A8243942A3DF}" type="slidenum">
              <a:rPr lang="es-CL" smtClean="0"/>
              <a:t>‹Nº›</a:t>
            </a:fld>
            <a:endParaRPr lang="es-CL"/>
          </a:p>
        </p:txBody>
      </p:sp>
    </p:spTree>
    <p:extLst>
      <p:ext uri="{BB962C8B-B14F-4D97-AF65-F5344CB8AC3E}">
        <p14:creationId xmlns:p14="http://schemas.microsoft.com/office/powerpoint/2010/main" val="2649462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1BD4D72-70D8-D145-91D9-9559BC9CD25D}"/>
              </a:ext>
            </a:extLst>
          </p:cNvPr>
          <p:cNvSpPr>
            <a:spLocks noGrp="1"/>
          </p:cNvSpPr>
          <p:nvPr>
            <p:ph type="dt" sz="half" idx="10"/>
          </p:nvPr>
        </p:nvSpPr>
        <p:spPr/>
        <p:txBody>
          <a:bodyPr/>
          <a:lstStyle/>
          <a:p>
            <a:fld id="{E42E1BD5-F4FB-D240-88D9-AEB8982E5957}" type="datetimeFigureOut">
              <a:rPr lang="es-CL" smtClean="0"/>
              <a:t>01-06-22</a:t>
            </a:fld>
            <a:endParaRPr lang="es-CL"/>
          </a:p>
        </p:txBody>
      </p:sp>
      <p:sp>
        <p:nvSpPr>
          <p:cNvPr id="3" name="Marcador de pie de página 2">
            <a:extLst>
              <a:ext uri="{FF2B5EF4-FFF2-40B4-BE49-F238E27FC236}">
                <a16:creationId xmlns:a16="http://schemas.microsoft.com/office/drawing/2014/main" id="{6C26FBF4-CACB-FE4D-8440-F867E20B6590}"/>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D58BFEE8-E92E-0D4C-A16C-F3B4779BEABD}"/>
              </a:ext>
            </a:extLst>
          </p:cNvPr>
          <p:cNvSpPr>
            <a:spLocks noGrp="1"/>
          </p:cNvSpPr>
          <p:nvPr>
            <p:ph type="sldNum" sz="quarter" idx="12"/>
          </p:nvPr>
        </p:nvSpPr>
        <p:spPr/>
        <p:txBody>
          <a:bodyPr/>
          <a:lstStyle/>
          <a:p>
            <a:fld id="{297E8B0C-7830-9240-A183-A8243942A3DF}" type="slidenum">
              <a:rPr lang="es-CL" smtClean="0"/>
              <a:t>‹Nº›</a:t>
            </a:fld>
            <a:endParaRPr lang="es-CL"/>
          </a:p>
        </p:txBody>
      </p:sp>
    </p:spTree>
    <p:extLst>
      <p:ext uri="{BB962C8B-B14F-4D97-AF65-F5344CB8AC3E}">
        <p14:creationId xmlns:p14="http://schemas.microsoft.com/office/powerpoint/2010/main" val="645893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BB79A9-9E27-C543-B90B-60BC7FC29BBE}"/>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DF490AD2-6AA9-A849-AED6-BB9F8A4EC19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B785B6A0-7FE6-854A-871C-C6B090CE2DC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BE04F16-3824-2B47-9DBA-D5AEDBCD2C85}"/>
              </a:ext>
            </a:extLst>
          </p:cNvPr>
          <p:cNvSpPr>
            <a:spLocks noGrp="1"/>
          </p:cNvSpPr>
          <p:nvPr>
            <p:ph type="dt" sz="half" idx="10"/>
          </p:nvPr>
        </p:nvSpPr>
        <p:spPr/>
        <p:txBody>
          <a:bodyPr/>
          <a:lstStyle/>
          <a:p>
            <a:fld id="{E42E1BD5-F4FB-D240-88D9-AEB8982E5957}" type="datetimeFigureOut">
              <a:rPr lang="es-CL" smtClean="0"/>
              <a:t>01-06-22</a:t>
            </a:fld>
            <a:endParaRPr lang="es-CL"/>
          </a:p>
        </p:txBody>
      </p:sp>
      <p:sp>
        <p:nvSpPr>
          <p:cNvPr id="6" name="Marcador de pie de página 5">
            <a:extLst>
              <a:ext uri="{FF2B5EF4-FFF2-40B4-BE49-F238E27FC236}">
                <a16:creationId xmlns:a16="http://schemas.microsoft.com/office/drawing/2014/main" id="{C8BEFEB5-73D0-3945-B428-60C09817C749}"/>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4685FAF6-DDCA-3E48-A547-887F45A288DF}"/>
              </a:ext>
            </a:extLst>
          </p:cNvPr>
          <p:cNvSpPr>
            <a:spLocks noGrp="1"/>
          </p:cNvSpPr>
          <p:nvPr>
            <p:ph type="sldNum" sz="quarter" idx="12"/>
          </p:nvPr>
        </p:nvSpPr>
        <p:spPr/>
        <p:txBody>
          <a:bodyPr/>
          <a:lstStyle/>
          <a:p>
            <a:fld id="{297E8B0C-7830-9240-A183-A8243942A3DF}" type="slidenum">
              <a:rPr lang="es-CL" smtClean="0"/>
              <a:t>‹Nº›</a:t>
            </a:fld>
            <a:endParaRPr lang="es-CL"/>
          </a:p>
        </p:txBody>
      </p:sp>
    </p:spTree>
    <p:extLst>
      <p:ext uri="{BB962C8B-B14F-4D97-AF65-F5344CB8AC3E}">
        <p14:creationId xmlns:p14="http://schemas.microsoft.com/office/powerpoint/2010/main" val="911267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3"/>
          <p:cNvSpPr/>
          <p:nvPr/>
        </p:nvSpPr>
        <p:spPr>
          <a:xfrm>
            <a:off x="2551200" y="1023700"/>
            <a:ext cx="4041600" cy="3096000"/>
          </a:xfrm>
          <a:prstGeom prst="rect">
            <a:avLst/>
          </a:prstGeom>
          <a:solidFill>
            <a:srgbClr val="F5F6F0">
              <a:alpha val="8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2644575" y="1115800"/>
            <a:ext cx="3840600" cy="2902200"/>
          </a:xfrm>
          <a:prstGeom prst="frame">
            <a:avLst>
              <a:gd name="adj1" fmla="val 449"/>
            </a:avLst>
          </a:prstGeom>
          <a:gradFill>
            <a:gsLst>
              <a:gs pos="0">
                <a:schemeClr val="accent4">
                  <a:alpha val="79890"/>
                </a:schemeClr>
              </a:gs>
              <a:gs pos="20000">
                <a:schemeClr val="accent5">
                  <a:alpha val="79890"/>
                </a:schemeClr>
              </a:gs>
              <a:gs pos="30000">
                <a:schemeClr val="accent6">
                  <a:alpha val="79890"/>
                </a:schemeClr>
              </a:gs>
              <a:gs pos="39000">
                <a:schemeClr val="accent5">
                  <a:alpha val="79890"/>
                </a:schemeClr>
              </a:gs>
              <a:gs pos="54000">
                <a:schemeClr val="accent4">
                  <a:alpha val="79890"/>
                </a:schemeClr>
              </a:gs>
              <a:gs pos="71000">
                <a:schemeClr val="accent5">
                  <a:alpha val="79890"/>
                </a:schemeClr>
              </a:gs>
              <a:gs pos="87000">
                <a:schemeClr val="accent4">
                  <a:alpha val="79890"/>
                </a:schemeClr>
              </a:gs>
              <a:gs pos="100000">
                <a:schemeClr val="accent6">
                  <a:alpha val="7989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ctrTitle"/>
          </p:nvPr>
        </p:nvSpPr>
        <p:spPr>
          <a:xfrm>
            <a:off x="2828225" y="1834888"/>
            <a:ext cx="3487500" cy="831300"/>
          </a:xfrm>
          <a:prstGeom prst="rect">
            <a:avLst/>
          </a:prstGeom>
        </p:spPr>
        <p:txBody>
          <a:bodyPr spcFirstLastPara="1" wrap="square" lIns="0" tIns="0" rIns="0" bIns="0" anchor="b" anchorCtr="0">
            <a:noAutofit/>
          </a:bodyPr>
          <a:lstStyle>
            <a:lvl1pPr lvl="0" algn="ctr" rtl="0">
              <a:lnSpc>
                <a:spcPct val="115000"/>
              </a:lnSpc>
              <a:spcBef>
                <a:spcPts val="0"/>
              </a:spcBef>
              <a:spcAft>
                <a:spcPts val="0"/>
              </a:spcAft>
              <a:buSzPts val="2200"/>
              <a:buNone/>
              <a:defRPr sz="2200"/>
            </a:lvl1pPr>
            <a:lvl2pPr lvl="1" algn="ctr" rtl="0">
              <a:lnSpc>
                <a:spcPct val="115000"/>
              </a:lnSpc>
              <a:spcBef>
                <a:spcPts val="0"/>
              </a:spcBef>
              <a:spcAft>
                <a:spcPts val="0"/>
              </a:spcAft>
              <a:buSzPts val="2200"/>
              <a:buNone/>
              <a:defRPr sz="2200"/>
            </a:lvl2pPr>
            <a:lvl3pPr lvl="2" algn="ctr" rtl="0">
              <a:lnSpc>
                <a:spcPct val="115000"/>
              </a:lnSpc>
              <a:spcBef>
                <a:spcPts val="0"/>
              </a:spcBef>
              <a:spcAft>
                <a:spcPts val="0"/>
              </a:spcAft>
              <a:buSzPts val="2200"/>
              <a:buNone/>
              <a:defRPr sz="2200"/>
            </a:lvl3pPr>
            <a:lvl4pPr lvl="3" algn="ctr" rtl="0">
              <a:lnSpc>
                <a:spcPct val="115000"/>
              </a:lnSpc>
              <a:spcBef>
                <a:spcPts val="0"/>
              </a:spcBef>
              <a:spcAft>
                <a:spcPts val="0"/>
              </a:spcAft>
              <a:buSzPts val="2200"/>
              <a:buNone/>
              <a:defRPr sz="2200"/>
            </a:lvl4pPr>
            <a:lvl5pPr lvl="4" algn="ctr" rtl="0">
              <a:lnSpc>
                <a:spcPct val="115000"/>
              </a:lnSpc>
              <a:spcBef>
                <a:spcPts val="0"/>
              </a:spcBef>
              <a:spcAft>
                <a:spcPts val="0"/>
              </a:spcAft>
              <a:buSzPts val="2200"/>
              <a:buNone/>
              <a:defRPr sz="2200"/>
            </a:lvl5pPr>
            <a:lvl6pPr lvl="5" algn="ctr" rtl="0">
              <a:lnSpc>
                <a:spcPct val="115000"/>
              </a:lnSpc>
              <a:spcBef>
                <a:spcPts val="0"/>
              </a:spcBef>
              <a:spcAft>
                <a:spcPts val="0"/>
              </a:spcAft>
              <a:buSzPts val="2200"/>
              <a:buNone/>
              <a:defRPr sz="2200"/>
            </a:lvl6pPr>
            <a:lvl7pPr lvl="6" algn="ctr" rtl="0">
              <a:lnSpc>
                <a:spcPct val="115000"/>
              </a:lnSpc>
              <a:spcBef>
                <a:spcPts val="0"/>
              </a:spcBef>
              <a:spcAft>
                <a:spcPts val="0"/>
              </a:spcAft>
              <a:buSzPts val="2200"/>
              <a:buNone/>
              <a:defRPr sz="2200"/>
            </a:lvl7pPr>
            <a:lvl8pPr lvl="7" algn="ctr" rtl="0">
              <a:lnSpc>
                <a:spcPct val="115000"/>
              </a:lnSpc>
              <a:spcBef>
                <a:spcPts val="0"/>
              </a:spcBef>
              <a:spcAft>
                <a:spcPts val="0"/>
              </a:spcAft>
              <a:buSzPts val="2200"/>
              <a:buNone/>
              <a:defRPr sz="2200"/>
            </a:lvl8pPr>
            <a:lvl9pPr lvl="8" algn="ctr" rtl="0">
              <a:lnSpc>
                <a:spcPct val="115000"/>
              </a:lnSpc>
              <a:spcBef>
                <a:spcPts val="0"/>
              </a:spcBef>
              <a:spcAft>
                <a:spcPts val="0"/>
              </a:spcAft>
              <a:buSzPts val="2200"/>
              <a:buNone/>
              <a:defRPr sz="2200"/>
            </a:lvl9pPr>
          </a:lstStyle>
          <a:p>
            <a:endParaRPr/>
          </a:p>
        </p:txBody>
      </p:sp>
      <p:sp>
        <p:nvSpPr>
          <p:cNvPr id="17" name="Google Shape;17;p3"/>
          <p:cNvSpPr txBox="1">
            <a:spLocks noGrp="1"/>
          </p:cNvSpPr>
          <p:nvPr>
            <p:ph type="subTitle" idx="1"/>
          </p:nvPr>
        </p:nvSpPr>
        <p:spPr>
          <a:xfrm>
            <a:off x="2828225" y="2686913"/>
            <a:ext cx="3487500" cy="307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3"/>
              </a:buClr>
              <a:buSzPts val="1600"/>
              <a:buNone/>
              <a:defRPr sz="1600">
                <a:solidFill>
                  <a:schemeClr val="accent3"/>
                </a:solidFill>
              </a:defRPr>
            </a:lvl1pPr>
            <a:lvl2pPr lvl="1" algn="ctr" rtl="0">
              <a:lnSpc>
                <a:spcPct val="100000"/>
              </a:lnSpc>
              <a:spcBef>
                <a:spcPts val="800"/>
              </a:spcBef>
              <a:spcAft>
                <a:spcPts val="0"/>
              </a:spcAft>
              <a:buClr>
                <a:schemeClr val="accent3"/>
              </a:buClr>
              <a:buSzPts val="2400"/>
              <a:buNone/>
              <a:defRPr sz="2400">
                <a:solidFill>
                  <a:schemeClr val="accent3"/>
                </a:solidFill>
              </a:defRPr>
            </a:lvl2pPr>
            <a:lvl3pPr lvl="2" algn="ctr" rtl="0">
              <a:lnSpc>
                <a:spcPct val="100000"/>
              </a:lnSpc>
              <a:spcBef>
                <a:spcPts val="800"/>
              </a:spcBef>
              <a:spcAft>
                <a:spcPts val="0"/>
              </a:spcAft>
              <a:buClr>
                <a:schemeClr val="accent3"/>
              </a:buClr>
              <a:buSzPts val="2400"/>
              <a:buNone/>
              <a:defRPr sz="2400">
                <a:solidFill>
                  <a:schemeClr val="accent3"/>
                </a:solidFill>
              </a:defRPr>
            </a:lvl3pPr>
            <a:lvl4pPr lvl="3" algn="ctr" rtl="0">
              <a:lnSpc>
                <a:spcPct val="100000"/>
              </a:lnSpc>
              <a:spcBef>
                <a:spcPts val="800"/>
              </a:spcBef>
              <a:spcAft>
                <a:spcPts val="0"/>
              </a:spcAft>
              <a:buClr>
                <a:schemeClr val="accent3"/>
              </a:buClr>
              <a:buSzPts val="2400"/>
              <a:buNone/>
              <a:defRPr sz="2400">
                <a:solidFill>
                  <a:schemeClr val="accent3"/>
                </a:solidFill>
              </a:defRPr>
            </a:lvl4pPr>
            <a:lvl5pPr lvl="4" algn="ctr" rtl="0">
              <a:lnSpc>
                <a:spcPct val="100000"/>
              </a:lnSpc>
              <a:spcBef>
                <a:spcPts val="800"/>
              </a:spcBef>
              <a:spcAft>
                <a:spcPts val="0"/>
              </a:spcAft>
              <a:buClr>
                <a:schemeClr val="accent3"/>
              </a:buClr>
              <a:buSzPts val="2400"/>
              <a:buNone/>
              <a:defRPr sz="2400">
                <a:solidFill>
                  <a:schemeClr val="accent3"/>
                </a:solidFill>
              </a:defRPr>
            </a:lvl5pPr>
            <a:lvl6pPr lvl="5" algn="ctr" rtl="0">
              <a:lnSpc>
                <a:spcPct val="100000"/>
              </a:lnSpc>
              <a:spcBef>
                <a:spcPts val="800"/>
              </a:spcBef>
              <a:spcAft>
                <a:spcPts val="0"/>
              </a:spcAft>
              <a:buClr>
                <a:schemeClr val="accent3"/>
              </a:buClr>
              <a:buSzPts val="2400"/>
              <a:buNone/>
              <a:defRPr sz="2400">
                <a:solidFill>
                  <a:schemeClr val="accent3"/>
                </a:solidFill>
              </a:defRPr>
            </a:lvl6pPr>
            <a:lvl7pPr lvl="6" algn="ctr" rtl="0">
              <a:lnSpc>
                <a:spcPct val="100000"/>
              </a:lnSpc>
              <a:spcBef>
                <a:spcPts val="800"/>
              </a:spcBef>
              <a:spcAft>
                <a:spcPts val="0"/>
              </a:spcAft>
              <a:buClr>
                <a:schemeClr val="accent3"/>
              </a:buClr>
              <a:buSzPts val="2400"/>
              <a:buNone/>
              <a:defRPr sz="2400">
                <a:solidFill>
                  <a:schemeClr val="accent3"/>
                </a:solidFill>
              </a:defRPr>
            </a:lvl7pPr>
            <a:lvl8pPr lvl="7" algn="ctr" rtl="0">
              <a:lnSpc>
                <a:spcPct val="100000"/>
              </a:lnSpc>
              <a:spcBef>
                <a:spcPts val="800"/>
              </a:spcBef>
              <a:spcAft>
                <a:spcPts val="0"/>
              </a:spcAft>
              <a:buClr>
                <a:schemeClr val="accent3"/>
              </a:buClr>
              <a:buSzPts val="2400"/>
              <a:buNone/>
              <a:defRPr sz="2400">
                <a:solidFill>
                  <a:schemeClr val="accent3"/>
                </a:solidFill>
              </a:defRPr>
            </a:lvl8pPr>
            <a:lvl9pPr lvl="8" algn="ctr" rtl="0">
              <a:lnSpc>
                <a:spcPct val="100000"/>
              </a:lnSpc>
              <a:spcBef>
                <a:spcPts val="800"/>
              </a:spcBef>
              <a:spcAft>
                <a:spcPts val="800"/>
              </a:spcAft>
              <a:buClr>
                <a:schemeClr val="accent3"/>
              </a:buClr>
              <a:buSzPts val="2400"/>
              <a:buNone/>
              <a:defRPr sz="2400">
                <a:solidFill>
                  <a:schemeClr val="accent3"/>
                </a:solidFill>
              </a:defRPr>
            </a:lvl9pPr>
          </a:lstStyle>
          <a:p>
            <a:endParaRPr/>
          </a:p>
        </p:txBody>
      </p:sp>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CD48AD-4D68-4442-9331-C9FAD1236EB5}"/>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FA04AD69-3E13-3641-812A-823BE766904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CL"/>
          </a:p>
        </p:txBody>
      </p:sp>
      <p:sp>
        <p:nvSpPr>
          <p:cNvPr id="4" name="Marcador de texto 3">
            <a:extLst>
              <a:ext uri="{FF2B5EF4-FFF2-40B4-BE49-F238E27FC236}">
                <a16:creationId xmlns:a16="http://schemas.microsoft.com/office/drawing/2014/main" id="{F80137A1-EC77-D84B-BF4A-B14810C2E6D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8E623FD-AF59-6643-8610-2DF0258CC528}"/>
              </a:ext>
            </a:extLst>
          </p:cNvPr>
          <p:cNvSpPr>
            <a:spLocks noGrp="1"/>
          </p:cNvSpPr>
          <p:nvPr>
            <p:ph type="dt" sz="half" idx="10"/>
          </p:nvPr>
        </p:nvSpPr>
        <p:spPr/>
        <p:txBody>
          <a:bodyPr/>
          <a:lstStyle/>
          <a:p>
            <a:fld id="{E42E1BD5-F4FB-D240-88D9-AEB8982E5957}" type="datetimeFigureOut">
              <a:rPr lang="es-CL" smtClean="0"/>
              <a:t>01-06-22</a:t>
            </a:fld>
            <a:endParaRPr lang="es-CL"/>
          </a:p>
        </p:txBody>
      </p:sp>
      <p:sp>
        <p:nvSpPr>
          <p:cNvPr id="6" name="Marcador de pie de página 5">
            <a:extLst>
              <a:ext uri="{FF2B5EF4-FFF2-40B4-BE49-F238E27FC236}">
                <a16:creationId xmlns:a16="http://schemas.microsoft.com/office/drawing/2014/main" id="{4664BD83-1A83-9B47-9CBC-2C3DA64B3A27}"/>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BF9E2381-19FC-CD43-AD9E-6AE7238A936B}"/>
              </a:ext>
            </a:extLst>
          </p:cNvPr>
          <p:cNvSpPr>
            <a:spLocks noGrp="1"/>
          </p:cNvSpPr>
          <p:nvPr>
            <p:ph type="sldNum" sz="quarter" idx="12"/>
          </p:nvPr>
        </p:nvSpPr>
        <p:spPr/>
        <p:txBody>
          <a:bodyPr/>
          <a:lstStyle/>
          <a:p>
            <a:fld id="{297E8B0C-7830-9240-A183-A8243942A3DF}" type="slidenum">
              <a:rPr lang="es-CL" smtClean="0"/>
              <a:t>‹Nº›</a:t>
            </a:fld>
            <a:endParaRPr lang="es-CL"/>
          </a:p>
        </p:txBody>
      </p:sp>
    </p:spTree>
    <p:extLst>
      <p:ext uri="{BB962C8B-B14F-4D97-AF65-F5344CB8AC3E}">
        <p14:creationId xmlns:p14="http://schemas.microsoft.com/office/powerpoint/2010/main" val="41950868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FF719E-621D-BD42-A662-01FC64BFBF31}"/>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6FACD2F4-D5BA-F64F-9BD0-7570E8FD106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4C7EBDD4-201B-5B46-9F03-EDFF20F96C2D}"/>
              </a:ext>
            </a:extLst>
          </p:cNvPr>
          <p:cNvSpPr>
            <a:spLocks noGrp="1"/>
          </p:cNvSpPr>
          <p:nvPr>
            <p:ph type="dt" sz="half" idx="10"/>
          </p:nvPr>
        </p:nvSpPr>
        <p:spPr/>
        <p:txBody>
          <a:bodyPr/>
          <a:lstStyle/>
          <a:p>
            <a:fld id="{E42E1BD5-F4FB-D240-88D9-AEB8982E5957}" type="datetimeFigureOut">
              <a:rPr lang="es-CL" smtClean="0"/>
              <a:t>01-06-22</a:t>
            </a:fld>
            <a:endParaRPr lang="es-CL"/>
          </a:p>
        </p:txBody>
      </p:sp>
      <p:sp>
        <p:nvSpPr>
          <p:cNvPr id="5" name="Marcador de pie de página 4">
            <a:extLst>
              <a:ext uri="{FF2B5EF4-FFF2-40B4-BE49-F238E27FC236}">
                <a16:creationId xmlns:a16="http://schemas.microsoft.com/office/drawing/2014/main" id="{6E6985FA-D24C-C044-906F-35601C93C29A}"/>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40E4E97-7D66-5846-BACB-EC09AA347C2C}"/>
              </a:ext>
            </a:extLst>
          </p:cNvPr>
          <p:cNvSpPr>
            <a:spLocks noGrp="1"/>
          </p:cNvSpPr>
          <p:nvPr>
            <p:ph type="sldNum" sz="quarter" idx="12"/>
          </p:nvPr>
        </p:nvSpPr>
        <p:spPr/>
        <p:txBody>
          <a:bodyPr/>
          <a:lstStyle/>
          <a:p>
            <a:fld id="{297E8B0C-7830-9240-A183-A8243942A3DF}" type="slidenum">
              <a:rPr lang="es-CL" smtClean="0"/>
              <a:t>‹Nº›</a:t>
            </a:fld>
            <a:endParaRPr lang="es-CL"/>
          </a:p>
        </p:txBody>
      </p:sp>
    </p:spTree>
    <p:extLst>
      <p:ext uri="{BB962C8B-B14F-4D97-AF65-F5344CB8AC3E}">
        <p14:creationId xmlns:p14="http://schemas.microsoft.com/office/powerpoint/2010/main" val="2956998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80B489F-70A1-6846-83D8-49976EAE2B2F}"/>
              </a:ext>
            </a:extLst>
          </p:cNvPr>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34B358AE-0D03-4F41-9450-E600677F1C14}"/>
              </a:ext>
            </a:extLst>
          </p:cNvPr>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6F482837-6147-5545-A94D-29F12699F67A}"/>
              </a:ext>
            </a:extLst>
          </p:cNvPr>
          <p:cNvSpPr>
            <a:spLocks noGrp="1"/>
          </p:cNvSpPr>
          <p:nvPr>
            <p:ph type="dt" sz="half" idx="10"/>
          </p:nvPr>
        </p:nvSpPr>
        <p:spPr/>
        <p:txBody>
          <a:bodyPr/>
          <a:lstStyle/>
          <a:p>
            <a:fld id="{E42E1BD5-F4FB-D240-88D9-AEB8982E5957}" type="datetimeFigureOut">
              <a:rPr lang="es-CL" smtClean="0"/>
              <a:t>01-06-22</a:t>
            </a:fld>
            <a:endParaRPr lang="es-CL"/>
          </a:p>
        </p:txBody>
      </p:sp>
      <p:sp>
        <p:nvSpPr>
          <p:cNvPr id="5" name="Marcador de pie de página 4">
            <a:extLst>
              <a:ext uri="{FF2B5EF4-FFF2-40B4-BE49-F238E27FC236}">
                <a16:creationId xmlns:a16="http://schemas.microsoft.com/office/drawing/2014/main" id="{B18B7E40-F8A9-FE42-883E-61599BE774BD}"/>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B3AAFAC3-EF87-A242-862D-F62DBE32A200}"/>
              </a:ext>
            </a:extLst>
          </p:cNvPr>
          <p:cNvSpPr>
            <a:spLocks noGrp="1"/>
          </p:cNvSpPr>
          <p:nvPr>
            <p:ph type="sldNum" sz="quarter" idx="12"/>
          </p:nvPr>
        </p:nvSpPr>
        <p:spPr/>
        <p:txBody>
          <a:bodyPr/>
          <a:lstStyle/>
          <a:p>
            <a:fld id="{297E8B0C-7830-9240-A183-A8243942A3DF}" type="slidenum">
              <a:rPr lang="es-CL" smtClean="0"/>
              <a:t>‹Nº›</a:t>
            </a:fld>
            <a:endParaRPr lang="es-CL"/>
          </a:p>
        </p:txBody>
      </p:sp>
    </p:spTree>
    <p:extLst>
      <p:ext uri="{BB962C8B-B14F-4D97-AF65-F5344CB8AC3E}">
        <p14:creationId xmlns:p14="http://schemas.microsoft.com/office/powerpoint/2010/main" val="18302269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Título y objetos">
    <p:spTree>
      <p:nvGrpSpPr>
        <p:cNvPr id="1" name=""/>
        <p:cNvGrpSpPr/>
        <p:nvPr/>
      </p:nvGrpSpPr>
      <p:grpSpPr>
        <a:xfrm>
          <a:off x="0" y="0"/>
          <a:ext cx="0" cy="0"/>
          <a:chOff x="0" y="0"/>
          <a:chExt cx="0" cy="0"/>
        </a:xfrm>
      </p:grpSpPr>
      <p:pic>
        <p:nvPicPr>
          <p:cNvPr id="2" name="Imagen 6">
            <a:extLst>
              <a:ext uri="{FF2B5EF4-FFF2-40B4-BE49-F238E27FC236}">
                <a16:creationId xmlns:a16="http://schemas.microsoft.com/office/drawing/2014/main" id="{22B479C1-93A5-4429-9C76-D7C7AEBB1C3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485086"/>
            <a:ext cx="9144000" cy="658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5942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15"/>
        <p:cNvGrpSpPr/>
        <p:nvPr/>
      </p:nvGrpSpPr>
      <p:grpSpPr>
        <a:xfrm>
          <a:off x="0" y="0"/>
          <a:ext cx="0" cy="0"/>
          <a:chOff x="0" y="0"/>
          <a:chExt cx="0" cy="0"/>
        </a:xfrm>
      </p:grpSpPr>
      <p:sp>
        <p:nvSpPr>
          <p:cNvPr id="16" name="Google Shape;16;p4"/>
          <p:cNvSpPr/>
          <p:nvPr/>
        </p:nvSpPr>
        <p:spPr>
          <a:xfrm>
            <a:off x="1411350" y="720000"/>
            <a:ext cx="6321300" cy="3703500"/>
          </a:xfrm>
          <a:prstGeom prst="rect">
            <a:avLst/>
          </a:prstGeom>
          <a:noFill/>
          <a:ln w="28575" cap="flat" cmpd="sng">
            <a:solidFill>
              <a:srgbClr val="403228"/>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403228"/>
              </a:solidFill>
            </a:endParaRPr>
          </a:p>
        </p:txBody>
      </p:sp>
      <p:sp>
        <p:nvSpPr>
          <p:cNvPr id="17" name="Google Shape;17;p4"/>
          <p:cNvSpPr txBox="1">
            <a:spLocks noGrp="1"/>
          </p:cNvSpPr>
          <p:nvPr>
            <p:ph type="body" idx="1"/>
          </p:nvPr>
        </p:nvSpPr>
        <p:spPr>
          <a:xfrm>
            <a:off x="2105050" y="720000"/>
            <a:ext cx="4933800" cy="3703500"/>
          </a:xfrm>
          <a:prstGeom prst="rect">
            <a:avLst/>
          </a:prstGeom>
        </p:spPr>
        <p:txBody>
          <a:bodyPr spcFirstLastPara="1" wrap="square" lIns="91425" tIns="91425" rIns="91425" bIns="91425" anchor="ctr" anchorCtr="0"/>
          <a:lstStyle>
            <a:lvl1pPr marL="457189" lvl="0" indent="-380990" algn="ctr" rtl="0">
              <a:spcBef>
                <a:spcPts val="600"/>
              </a:spcBef>
              <a:spcAft>
                <a:spcPts val="0"/>
              </a:spcAft>
              <a:buSzPts val="2400"/>
              <a:buChar char="✣"/>
              <a:defRPr i="1"/>
            </a:lvl1pPr>
            <a:lvl2pPr marL="914378" lvl="1" indent="-355591" algn="ctr" rtl="0">
              <a:spcBef>
                <a:spcPts val="0"/>
              </a:spcBef>
              <a:spcAft>
                <a:spcPts val="0"/>
              </a:spcAft>
              <a:buSzPts val="2000"/>
              <a:buChar char="⨳"/>
              <a:defRPr i="1"/>
            </a:lvl2pPr>
            <a:lvl3pPr marL="1371566" lvl="2" indent="-355591" algn="ctr" rtl="0">
              <a:spcBef>
                <a:spcPts val="0"/>
              </a:spcBef>
              <a:spcAft>
                <a:spcPts val="0"/>
              </a:spcAft>
              <a:buSzPts val="2000"/>
              <a:buChar char="■"/>
              <a:defRPr i="1"/>
            </a:lvl3pPr>
            <a:lvl4pPr marL="1828754" lvl="3" indent="-330192" algn="ctr" rtl="0">
              <a:spcBef>
                <a:spcPts val="0"/>
              </a:spcBef>
              <a:spcAft>
                <a:spcPts val="0"/>
              </a:spcAft>
              <a:buSzPts val="1600"/>
              <a:buChar char="●"/>
              <a:defRPr i="1"/>
            </a:lvl4pPr>
            <a:lvl5pPr marL="2285943" lvl="4" indent="-330192" algn="ctr" rtl="0">
              <a:spcBef>
                <a:spcPts val="0"/>
              </a:spcBef>
              <a:spcAft>
                <a:spcPts val="0"/>
              </a:spcAft>
              <a:buSzPts val="1600"/>
              <a:buChar char="○"/>
              <a:defRPr i="1"/>
            </a:lvl5pPr>
            <a:lvl6pPr marL="2743132" lvl="5" indent="-330192" algn="ctr" rtl="0">
              <a:spcBef>
                <a:spcPts val="0"/>
              </a:spcBef>
              <a:spcAft>
                <a:spcPts val="0"/>
              </a:spcAft>
              <a:buSzPts val="1600"/>
              <a:buChar char="■"/>
              <a:defRPr i="1"/>
            </a:lvl6pPr>
            <a:lvl7pPr marL="3200320" lvl="6" indent="-330192" algn="ctr" rtl="0">
              <a:spcBef>
                <a:spcPts val="0"/>
              </a:spcBef>
              <a:spcAft>
                <a:spcPts val="0"/>
              </a:spcAft>
              <a:buSzPts val="1600"/>
              <a:buChar char="●"/>
              <a:defRPr i="1"/>
            </a:lvl7pPr>
            <a:lvl8pPr marL="3657509" lvl="7" indent="-330192" algn="ctr" rtl="0">
              <a:spcBef>
                <a:spcPts val="0"/>
              </a:spcBef>
              <a:spcAft>
                <a:spcPts val="0"/>
              </a:spcAft>
              <a:buSzPts val="1600"/>
              <a:buChar char="○"/>
              <a:defRPr i="1"/>
            </a:lvl8pPr>
            <a:lvl9pPr marL="4114697" lvl="8" indent="-330192" algn="ctr">
              <a:spcBef>
                <a:spcPts val="0"/>
              </a:spcBef>
              <a:spcAft>
                <a:spcPts val="0"/>
              </a:spcAft>
              <a:buSzPts val="1600"/>
              <a:buChar char="■"/>
              <a:defRPr i="1"/>
            </a:lvl9pPr>
          </a:lstStyle>
          <a:p>
            <a:endParaRPr/>
          </a:p>
        </p:txBody>
      </p:sp>
      <p:sp>
        <p:nvSpPr>
          <p:cNvPr id="18" name="Google Shape;18;p4"/>
          <p:cNvSpPr txBox="1">
            <a:spLocks noGrp="1"/>
          </p:cNvSpPr>
          <p:nvPr>
            <p:ph type="sldNum" idx="12"/>
          </p:nvPr>
        </p:nvSpPr>
        <p:spPr>
          <a:xfrm>
            <a:off x="4297650" y="474990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s-CL" smtClean="0"/>
              <a:pPr algn="ctr"/>
              <a:t>‹Nº›</a:t>
            </a:fld>
            <a:endParaRPr lang="es-CL"/>
          </a:p>
        </p:txBody>
      </p:sp>
    </p:spTree>
    <p:extLst>
      <p:ext uri="{BB962C8B-B14F-4D97-AF65-F5344CB8AC3E}">
        <p14:creationId xmlns:p14="http://schemas.microsoft.com/office/powerpoint/2010/main" val="2322308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 1 column" type="tx">
  <p:cSld name="Title + 1 column">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1887900" y="434575"/>
            <a:ext cx="5368200" cy="857400"/>
          </a:xfrm>
          <a:prstGeom prst="rect">
            <a:avLst/>
          </a:prstGeom>
        </p:spPr>
        <p:txBody>
          <a:bodyPr spcFirstLastPara="1" wrap="square" lIns="91425" tIns="91425" rIns="91425" bIns="91425" anchor="b"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1" name="Google Shape;21;p5"/>
          <p:cNvSpPr txBox="1">
            <a:spLocks noGrp="1"/>
          </p:cNvSpPr>
          <p:nvPr>
            <p:ph type="body" idx="1"/>
          </p:nvPr>
        </p:nvSpPr>
        <p:spPr>
          <a:xfrm>
            <a:off x="1224425" y="1477750"/>
            <a:ext cx="6695100" cy="3448200"/>
          </a:xfrm>
          <a:prstGeom prst="rect">
            <a:avLst/>
          </a:prstGeom>
        </p:spPr>
        <p:txBody>
          <a:bodyPr spcFirstLastPara="1" wrap="square" lIns="91425" tIns="91425" rIns="91425" bIns="91425" anchor="t" anchorCtr="0"/>
          <a:lstStyle>
            <a:lvl1pPr marL="457189" lvl="0" indent="-380990">
              <a:spcBef>
                <a:spcPts val="600"/>
              </a:spcBef>
              <a:spcAft>
                <a:spcPts val="0"/>
              </a:spcAft>
              <a:buSzPts val="2400"/>
              <a:buChar char="✣"/>
              <a:defRPr/>
            </a:lvl1pPr>
            <a:lvl2pPr marL="914378" lvl="1" indent="-355591">
              <a:spcBef>
                <a:spcPts val="0"/>
              </a:spcBef>
              <a:spcAft>
                <a:spcPts val="0"/>
              </a:spcAft>
              <a:buSzPts val="2000"/>
              <a:buChar char="⨳"/>
              <a:defRPr/>
            </a:lvl2pPr>
            <a:lvl3pPr marL="1371566" lvl="2" indent="-355591">
              <a:spcBef>
                <a:spcPts val="0"/>
              </a:spcBef>
              <a:spcAft>
                <a:spcPts val="0"/>
              </a:spcAft>
              <a:buSzPts val="2000"/>
              <a:buChar char="■"/>
              <a:defRPr/>
            </a:lvl3pPr>
            <a:lvl4pPr marL="1828754" lvl="3" indent="-330192">
              <a:spcBef>
                <a:spcPts val="0"/>
              </a:spcBef>
              <a:spcAft>
                <a:spcPts val="0"/>
              </a:spcAft>
              <a:buSzPts val="1600"/>
              <a:buChar char="●"/>
              <a:defRPr/>
            </a:lvl4pPr>
            <a:lvl5pPr marL="2285943" lvl="4" indent="-330192">
              <a:spcBef>
                <a:spcPts val="0"/>
              </a:spcBef>
              <a:spcAft>
                <a:spcPts val="0"/>
              </a:spcAft>
              <a:buSzPts val="1600"/>
              <a:buChar char="○"/>
              <a:defRPr/>
            </a:lvl5pPr>
            <a:lvl6pPr marL="2743132" lvl="5" indent="-330192">
              <a:spcBef>
                <a:spcPts val="0"/>
              </a:spcBef>
              <a:spcAft>
                <a:spcPts val="0"/>
              </a:spcAft>
              <a:buSzPts val="1600"/>
              <a:buChar char="■"/>
              <a:defRPr/>
            </a:lvl6pPr>
            <a:lvl7pPr marL="3200320" lvl="6" indent="-330192">
              <a:spcBef>
                <a:spcPts val="0"/>
              </a:spcBef>
              <a:spcAft>
                <a:spcPts val="0"/>
              </a:spcAft>
              <a:buSzPts val="1600"/>
              <a:buChar char="●"/>
              <a:defRPr/>
            </a:lvl7pPr>
            <a:lvl8pPr marL="3657509" lvl="7" indent="-330192">
              <a:spcBef>
                <a:spcPts val="0"/>
              </a:spcBef>
              <a:spcAft>
                <a:spcPts val="0"/>
              </a:spcAft>
              <a:buSzPts val="1600"/>
              <a:buChar char="○"/>
              <a:defRPr/>
            </a:lvl8pPr>
            <a:lvl9pPr marL="4114697" lvl="8" indent="-330192">
              <a:spcBef>
                <a:spcPts val="0"/>
              </a:spcBef>
              <a:spcAft>
                <a:spcPts val="0"/>
              </a:spcAft>
              <a:buSzPts val="1600"/>
              <a:buChar char="■"/>
              <a:defRPr/>
            </a:lvl9pPr>
          </a:lstStyle>
          <a:p>
            <a:endParaRPr/>
          </a:p>
        </p:txBody>
      </p:sp>
      <p:cxnSp>
        <p:nvCxnSpPr>
          <p:cNvPr id="22" name="Google Shape;22;p5"/>
          <p:cNvCxnSpPr/>
          <p:nvPr/>
        </p:nvCxnSpPr>
        <p:spPr>
          <a:xfrm>
            <a:off x="4279500" y="1427300"/>
            <a:ext cx="585000" cy="0"/>
          </a:xfrm>
          <a:prstGeom prst="straightConnector1">
            <a:avLst/>
          </a:prstGeom>
          <a:noFill/>
          <a:ln w="28575" cap="flat" cmpd="sng">
            <a:solidFill>
              <a:srgbClr val="926940"/>
            </a:solidFill>
            <a:prstDash val="solid"/>
            <a:round/>
            <a:headEnd type="none" w="med" len="med"/>
            <a:tailEnd type="none" w="med" len="med"/>
          </a:ln>
        </p:spPr>
      </p:cxnSp>
      <p:sp>
        <p:nvSpPr>
          <p:cNvPr id="23" name="Google Shape;23;p5"/>
          <p:cNvSpPr txBox="1">
            <a:spLocks noGrp="1"/>
          </p:cNvSpPr>
          <p:nvPr>
            <p:ph type="sldNum" idx="12"/>
          </p:nvPr>
        </p:nvSpPr>
        <p:spPr>
          <a:xfrm>
            <a:off x="4297650" y="474990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s-CL" smtClean="0"/>
              <a:pPr algn="ctr"/>
              <a:t>‹Nº›</a:t>
            </a:fld>
            <a:endParaRPr lang="es-CL"/>
          </a:p>
        </p:txBody>
      </p:sp>
    </p:spTree>
    <p:extLst>
      <p:ext uri="{BB962C8B-B14F-4D97-AF65-F5344CB8AC3E}">
        <p14:creationId xmlns:p14="http://schemas.microsoft.com/office/powerpoint/2010/main" val="36354337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ubtitle">
  <p:cSld name="Subtitle">
    <p:spTree>
      <p:nvGrpSpPr>
        <p:cNvPr id="1" name="Shape 12"/>
        <p:cNvGrpSpPr/>
        <p:nvPr/>
      </p:nvGrpSpPr>
      <p:grpSpPr>
        <a:xfrm>
          <a:off x="0" y="0"/>
          <a:ext cx="0" cy="0"/>
          <a:chOff x="0" y="0"/>
          <a:chExt cx="0" cy="0"/>
        </a:xfrm>
      </p:grpSpPr>
      <p:pic>
        <p:nvPicPr>
          <p:cNvPr id="13" name="Google Shape;13;p3"/>
          <p:cNvPicPr preferRelativeResize="0"/>
          <p:nvPr/>
        </p:nvPicPr>
        <p:blipFill>
          <a:blip r:embed="rId2">
            <a:alphaModFix/>
          </a:blip>
          <a:stretch>
            <a:fillRect/>
          </a:stretch>
        </p:blipFill>
        <p:spPr>
          <a:xfrm>
            <a:off x="0" y="-24"/>
            <a:ext cx="9144000" cy="5143523"/>
          </a:xfrm>
          <a:prstGeom prst="rect">
            <a:avLst/>
          </a:prstGeom>
          <a:noFill/>
          <a:ln>
            <a:noFill/>
          </a:ln>
        </p:spPr>
      </p:pic>
      <p:sp>
        <p:nvSpPr>
          <p:cNvPr id="14" name="Google Shape;14;p3"/>
          <p:cNvSpPr txBox="1">
            <a:spLocks noGrp="1"/>
          </p:cNvSpPr>
          <p:nvPr>
            <p:ph type="ctrTitle"/>
          </p:nvPr>
        </p:nvSpPr>
        <p:spPr>
          <a:xfrm>
            <a:off x="2438550" y="1811950"/>
            <a:ext cx="4266900" cy="1159800"/>
          </a:xfrm>
          <a:prstGeom prst="rect">
            <a:avLst/>
          </a:prstGeom>
        </p:spPr>
        <p:txBody>
          <a:bodyPr spcFirstLastPara="1" wrap="square" lIns="0" tIns="0" rIns="0" bIns="0" anchor="ctr" anchorCtr="0"/>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5" name="Google Shape;15;p3"/>
          <p:cNvSpPr txBox="1">
            <a:spLocks noGrp="1"/>
          </p:cNvSpPr>
          <p:nvPr>
            <p:ph type="subTitle" idx="1"/>
          </p:nvPr>
        </p:nvSpPr>
        <p:spPr>
          <a:xfrm>
            <a:off x="2438550" y="2840054"/>
            <a:ext cx="4266900" cy="784800"/>
          </a:xfrm>
          <a:prstGeom prst="rect">
            <a:avLst/>
          </a:prstGeom>
        </p:spPr>
        <p:txBody>
          <a:bodyPr spcFirstLastPara="1" wrap="square" lIns="0" tIns="0" rIns="0" bIns="0" anchor="ctr" anchorCtr="0"/>
          <a:lstStyle>
            <a:lvl1pPr lvl="0" algn="ctr" rtl="0">
              <a:spcBef>
                <a:spcPts val="0"/>
              </a:spcBef>
              <a:spcAft>
                <a:spcPts val="0"/>
              </a:spcAft>
              <a:buClr>
                <a:srgbClr val="FFFFFF"/>
              </a:buClr>
              <a:buSzPts val="1800"/>
              <a:buNone/>
              <a:defRPr sz="1800">
                <a:solidFill>
                  <a:srgbClr val="FFFFFF"/>
                </a:solidFill>
              </a:defRPr>
            </a:lvl1pPr>
            <a:lvl2pPr lvl="1" algn="ctr" rtl="0">
              <a:spcBef>
                <a:spcPts val="1000"/>
              </a:spcBef>
              <a:spcAft>
                <a:spcPts val="0"/>
              </a:spcAft>
              <a:buClr>
                <a:srgbClr val="FFFFFF"/>
              </a:buClr>
              <a:buSzPts val="1800"/>
              <a:buNone/>
              <a:defRPr sz="1800">
                <a:solidFill>
                  <a:srgbClr val="FFFFFF"/>
                </a:solidFill>
              </a:defRPr>
            </a:lvl2pPr>
            <a:lvl3pPr lvl="2" algn="ctr" rtl="0">
              <a:spcBef>
                <a:spcPts val="1000"/>
              </a:spcBef>
              <a:spcAft>
                <a:spcPts val="0"/>
              </a:spcAft>
              <a:buClr>
                <a:srgbClr val="FFFFFF"/>
              </a:buClr>
              <a:buSzPts val="1800"/>
              <a:buNone/>
              <a:defRPr sz="1800">
                <a:solidFill>
                  <a:srgbClr val="FFFFFF"/>
                </a:solidFill>
              </a:defRPr>
            </a:lvl3pPr>
            <a:lvl4pPr lvl="3" algn="ctr" rtl="0">
              <a:spcBef>
                <a:spcPts val="1000"/>
              </a:spcBef>
              <a:spcAft>
                <a:spcPts val="0"/>
              </a:spcAft>
              <a:buClr>
                <a:srgbClr val="FFFFFF"/>
              </a:buClr>
              <a:buSzPts val="1800"/>
              <a:buNone/>
              <a:defRPr sz="1800">
                <a:solidFill>
                  <a:srgbClr val="FFFFFF"/>
                </a:solidFill>
              </a:defRPr>
            </a:lvl4pPr>
            <a:lvl5pPr lvl="4" algn="ctr" rtl="0">
              <a:spcBef>
                <a:spcPts val="1000"/>
              </a:spcBef>
              <a:spcAft>
                <a:spcPts val="0"/>
              </a:spcAft>
              <a:buClr>
                <a:srgbClr val="FFFFFF"/>
              </a:buClr>
              <a:buSzPts val="1800"/>
              <a:buNone/>
              <a:defRPr sz="1800">
                <a:solidFill>
                  <a:srgbClr val="FFFFFF"/>
                </a:solidFill>
              </a:defRPr>
            </a:lvl5pPr>
            <a:lvl6pPr lvl="5" algn="ctr" rtl="0">
              <a:spcBef>
                <a:spcPts val="1000"/>
              </a:spcBef>
              <a:spcAft>
                <a:spcPts val="0"/>
              </a:spcAft>
              <a:buClr>
                <a:srgbClr val="FFFFFF"/>
              </a:buClr>
              <a:buSzPts val="1800"/>
              <a:buNone/>
              <a:defRPr sz="1800">
                <a:solidFill>
                  <a:srgbClr val="FFFFFF"/>
                </a:solidFill>
              </a:defRPr>
            </a:lvl6pPr>
            <a:lvl7pPr lvl="6" algn="ctr" rtl="0">
              <a:spcBef>
                <a:spcPts val="1000"/>
              </a:spcBef>
              <a:spcAft>
                <a:spcPts val="0"/>
              </a:spcAft>
              <a:buClr>
                <a:srgbClr val="FFFFFF"/>
              </a:buClr>
              <a:buSzPts val="1800"/>
              <a:buNone/>
              <a:defRPr sz="1800">
                <a:solidFill>
                  <a:srgbClr val="FFFFFF"/>
                </a:solidFill>
              </a:defRPr>
            </a:lvl7pPr>
            <a:lvl8pPr lvl="7" algn="ctr" rtl="0">
              <a:spcBef>
                <a:spcPts val="1000"/>
              </a:spcBef>
              <a:spcAft>
                <a:spcPts val="0"/>
              </a:spcAft>
              <a:buClr>
                <a:srgbClr val="FFFFFF"/>
              </a:buClr>
              <a:buSzPts val="1800"/>
              <a:buNone/>
              <a:defRPr sz="1800">
                <a:solidFill>
                  <a:srgbClr val="FFFFFF"/>
                </a:solidFill>
              </a:defRPr>
            </a:lvl8pPr>
            <a:lvl9pPr lvl="8" algn="ctr" rtl="0">
              <a:spcBef>
                <a:spcPts val="1000"/>
              </a:spcBef>
              <a:spcAft>
                <a:spcPts val="1000"/>
              </a:spcAft>
              <a:buClr>
                <a:srgbClr val="FFFFFF"/>
              </a:buClr>
              <a:buSzPts val="1800"/>
              <a:buNone/>
              <a:defRPr sz="1800">
                <a:solidFill>
                  <a:srgbClr val="FFFFFF"/>
                </a:solidFill>
              </a:defRPr>
            </a:lvl9pPr>
          </a:lstStyle>
          <a:p>
            <a:endParaRPr/>
          </a:p>
        </p:txBody>
      </p:sp>
    </p:spTree>
    <p:extLst>
      <p:ext uri="{BB962C8B-B14F-4D97-AF65-F5344CB8AC3E}">
        <p14:creationId xmlns:p14="http://schemas.microsoft.com/office/powerpoint/2010/main" val="4199422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Image background">
  <p:cSld name="Image background">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s-CL" smtClean="0"/>
              <a:pPr/>
              <a:t>‹Nº›</a:t>
            </a:fld>
            <a:endParaRPr lang="es-CL"/>
          </a:p>
        </p:txBody>
      </p:sp>
      <p:pic>
        <p:nvPicPr>
          <p:cNvPr id="57" name="Google Shape;57;p12"/>
          <p:cNvPicPr preferRelativeResize="0"/>
          <p:nvPr/>
        </p:nvPicPr>
        <p:blipFill rotWithShape="1">
          <a:blip r:embed="rId2">
            <a:alphaModFix/>
          </a:blip>
          <a:srcRect/>
          <a:stretch/>
        </p:blipFill>
        <p:spPr>
          <a:xfrm>
            <a:off x="0" y="0"/>
            <a:ext cx="9144000" cy="5143500"/>
          </a:xfrm>
          <a:prstGeom prst="rect">
            <a:avLst/>
          </a:prstGeom>
          <a:noFill/>
          <a:ln>
            <a:noFill/>
          </a:ln>
        </p:spPr>
      </p:pic>
    </p:spTree>
    <p:extLst>
      <p:ext uri="{BB962C8B-B14F-4D97-AF65-F5344CB8AC3E}">
        <p14:creationId xmlns:p14="http://schemas.microsoft.com/office/powerpoint/2010/main" val="6059477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ext &amp; subtitle">
  <p:cSld name="Text &amp; subtitle">
    <p:spTree>
      <p:nvGrpSpPr>
        <p:cNvPr id="1" name="Shape 72"/>
        <p:cNvGrpSpPr/>
        <p:nvPr/>
      </p:nvGrpSpPr>
      <p:grpSpPr>
        <a:xfrm>
          <a:off x="0" y="0"/>
          <a:ext cx="0" cy="0"/>
          <a:chOff x="0" y="0"/>
          <a:chExt cx="0" cy="0"/>
        </a:xfrm>
      </p:grpSpPr>
      <p:sp>
        <p:nvSpPr>
          <p:cNvPr id="77" name="Google Shape;77;p10"/>
          <p:cNvSpPr txBox="1">
            <a:spLocks noGrp="1"/>
          </p:cNvSpPr>
          <p:nvPr>
            <p:ph type="title"/>
          </p:nvPr>
        </p:nvSpPr>
        <p:spPr>
          <a:xfrm>
            <a:off x="3768867" y="2561625"/>
            <a:ext cx="3888000" cy="497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78" name="Google Shape;78;p10"/>
          <p:cNvSpPr txBox="1">
            <a:spLocks noGrp="1"/>
          </p:cNvSpPr>
          <p:nvPr>
            <p:ph type="subTitle" idx="1"/>
          </p:nvPr>
        </p:nvSpPr>
        <p:spPr>
          <a:xfrm>
            <a:off x="4886675" y="3023413"/>
            <a:ext cx="2770200" cy="7041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rgbClr val="666666"/>
                </a:solidFill>
                <a:latin typeface="Montserrat Light"/>
                <a:ea typeface="Montserrat Light"/>
                <a:cs typeface="Montserrat Light"/>
                <a:sym typeface="Montserrat Light"/>
              </a:defRPr>
            </a:lvl1pPr>
            <a:lvl2pPr lvl="1" algn="r" rtl="0">
              <a:spcBef>
                <a:spcPts val="0"/>
              </a:spcBef>
              <a:spcAft>
                <a:spcPts val="0"/>
              </a:spcAft>
              <a:buNone/>
              <a:defRPr>
                <a:solidFill>
                  <a:srgbClr val="666666"/>
                </a:solidFill>
              </a:defRPr>
            </a:lvl2pPr>
            <a:lvl3pPr lvl="2" algn="r" rtl="0">
              <a:spcBef>
                <a:spcPts val="0"/>
              </a:spcBef>
              <a:spcAft>
                <a:spcPts val="0"/>
              </a:spcAft>
              <a:buNone/>
              <a:defRPr>
                <a:solidFill>
                  <a:srgbClr val="666666"/>
                </a:solidFill>
              </a:defRPr>
            </a:lvl3pPr>
            <a:lvl4pPr lvl="3" algn="r" rtl="0">
              <a:spcBef>
                <a:spcPts val="0"/>
              </a:spcBef>
              <a:spcAft>
                <a:spcPts val="0"/>
              </a:spcAft>
              <a:buNone/>
              <a:defRPr>
                <a:solidFill>
                  <a:srgbClr val="666666"/>
                </a:solidFill>
              </a:defRPr>
            </a:lvl4pPr>
            <a:lvl5pPr lvl="4" algn="r" rtl="0">
              <a:spcBef>
                <a:spcPts val="0"/>
              </a:spcBef>
              <a:spcAft>
                <a:spcPts val="0"/>
              </a:spcAft>
              <a:buNone/>
              <a:defRPr>
                <a:solidFill>
                  <a:srgbClr val="666666"/>
                </a:solidFill>
              </a:defRPr>
            </a:lvl5pPr>
            <a:lvl6pPr lvl="5" algn="r" rtl="0">
              <a:spcBef>
                <a:spcPts val="0"/>
              </a:spcBef>
              <a:spcAft>
                <a:spcPts val="0"/>
              </a:spcAft>
              <a:buNone/>
              <a:defRPr>
                <a:solidFill>
                  <a:srgbClr val="666666"/>
                </a:solidFill>
              </a:defRPr>
            </a:lvl6pPr>
            <a:lvl7pPr lvl="6" algn="r" rtl="0">
              <a:spcBef>
                <a:spcPts val="0"/>
              </a:spcBef>
              <a:spcAft>
                <a:spcPts val="0"/>
              </a:spcAft>
              <a:buNone/>
              <a:defRPr>
                <a:solidFill>
                  <a:srgbClr val="666666"/>
                </a:solidFill>
              </a:defRPr>
            </a:lvl7pPr>
            <a:lvl8pPr lvl="7" algn="r" rtl="0">
              <a:spcBef>
                <a:spcPts val="0"/>
              </a:spcBef>
              <a:spcAft>
                <a:spcPts val="0"/>
              </a:spcAft>
              <a:buNone/>
              <a:defRPr>
                <a:solidFill>
                  <a:srgbClr val="666666"/>
                </a:solidFill>
              </a:defRPr>
            </a:lvl8pPr>
            <a:lvl9pPr lvl="8" algn="r" rtl="0">
              <a:spcBef>
                <a:spcPts val="0"/>
              </a:spcBef>
              <a:spcAft>
                <a:spcPts val="0"/>
              </a:spcAft>
              <a:buNone/>
              <a:defRPr>
                <a:solidFill>
                  <a:srgbClr val="666666"/>
                </a:solidFill>
              </a:defRPr>
            </a:lvl9pPr>
          </a:lstStyle>
          <a:p>
            <a:endParaRPr/>
          </a:p>
        </p:txBody>
      </p:sp>
      <p:sp>
        <p:nvSpPr>
          <p:cNvPr id="79" name="Google Shape;79;p10"/>
          <p:cNvSpPr txBox="1">
            <a:spLocks noGrp="1"/>
          </p:cNvSpPr>
          <p:nvPr>
            <p:ph type="sldNum" idx="12"/>
          </p:nvPr>
        </p:nvSpPr>
        <p:spPr>
          <a:xfrm>
            <a:off x="8299934" y="459180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CL" smtClean="0"/>
              <a:pPr/>
              <a:t>‹Nº›</a:t>
            </a:fld>
            <a:endParaRPr lang="es-CL"/>
          </a:p>
        </p:txBody>
      </p:sp>
    </p:spTree>
    <p:extLst>
      <p:ext uri="{BB962C8B-B14F-4D97-AF65-F5344CB8AC3E}">
        <p14:creationId xmlns:p14="http://schemas.microsoft.com/office/powerpoint/2010/main" val="2547941162"/>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mp; 2 columns slide" type="twoColTx">
  <p:cSld name="Title &amp; 2 columns slide">
    <p:spTree>
      <p:nvGrpSpPr>
        <p:cNvPr id="1" name="Shape 89"/>
        <p:cNvGrpSpPr/>
        <p:nvPr/>
      </p:nvGrpSpPr>
      <p:grpSpPr>
        <a:xfrm>
          <a:off x="0" y="0"/>
          <a:ext cx="0" cy="0"/>
          <a:chOff x="0" y="0"/>
          <a:chExt cx="0" cy="0"/>
        </a:xfrm>
      </p:grpSpPr>
      <p:sp>
        <p:nvSpPr>
          <p:cNvPr id="90" name="Google Shape;90;p12"/>
          <p:cNvSpPr txBox="1">
            <a:spLocks noGrp="1"/>
          </p:cNvSpPr>
          <p:nvPr>
            <p:ph type="title"/>
          </p:nvPr>
        </p:nvSpPr>
        <p:spPr>
          <a:xfrm>
            <a:off x="19750" y="400000"/>
            <a:ext cx="9144000" cy="4824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b="1"/>
            </a:lvl1pPr>
            <a:lvl2pPr lvl="1">
              <a:spcBef>
                <a:spcPts val="0"/>
              </a:spcBef>
              <a:spcAft>
                <a:spcPts val="0"/>
              </a:spcAft>
              <a:buClr>
                <a:srgbClr val="EFD67E"/>
              </a:buClr>
              <a:buSzPts val="2400"/>
              <a:buFont typeface="Montserrat"/>
              <a:buNone/>
              <a:defRPr>
                <a:solidFill>
                  <a:srgbClr val="EFD67E"/>
                </a:solidFill>
                <a:latin typeface="Montserrat"/>
                <a:ea typeface="Montserrat"/>
                <a:cs typeface="Montserrat"/>
                <a:sym typeface="Montserrat"/>
              </a:defRPr>
            </a:lvl2pPr>
            <a:lvl3pPr lvl="2">
              <a:spcBef>
                <a:spcPts val="0"/>
              </a:spcBef>
              <a:spcAft>
                <a:spcPts val="0"/>
              </a:spcAft>
              <a:buClr>
                <a:srgbClr val="EFD67E"/>
              </a:buClr>
              <a:buSzPts val="2400"/>
              <a:buFont typeface="Montserrat"/>
              <a:buNone/>
              <a:defRPr>
                <a:solidFill>
                  <a:srgbClr val="EFD67E"/>
                </a:solidFill>
                <a:latin typeface="Montserrat"/>
                <a:ea typeface="Montserrat"/>
                <a:cs typeface="Montserrat"/>
                <a:sym typeface="Montserrat"/>
              </a:defRPr>
            </a:lvl3pPr>
            <a:lvl4pPr lvl="3">
              <a:spcBef>
                <a:spcPts val="0"/>
              </a:spcBef>
              <a:spcAft>
                <a:spcPts val="0"/>
              </a:spcAft>
              <a:buClr>
                <a:srgbClr val="EFD67E"/>
              </a:buClr>
              <a:buSzPts val="2400"/>
              <a:buFont typeface="Montserrat"/>
              <a:buNone/>
              <a:defRPr>
                <a:solidFill>
                  <a:srgbClr val="EFD67E"/>
                </a:solidFill>
                <a:latin typeface="Montserrat"/>
                <a:ea typeface="Montserrat"/>
                <a:cs typeface="Montserrat"/>
                <a:sym typeface="Montserrat"/>
              </a:defRPr>
            </a:lvl4pPr>
            <a:lvl5pPr lvl="4">
              <a:spcBef>
                <a:spcPts val="0"/>
              </a:spcBef>
              <a:spcAft>
                <a:spcPts val="0"/>
              </a:spcAft>
              <a:buClr>
                <a:srgbClr val="EFD67E"/>
              </a:buClr>
              <a:buSzPts val="2400"/>
              <a:buFont typeface="Montserrat"/>
              <a:buNone/>
              <a:defRPr>
                <a:solidFill>
                  <a:srgbClr val="EFD67E"/>
                </a:solidFill>
                <a:latin typeface="Montserrat"/>
                <a:ea typeface="Montserrat"/>
                <a:cs typeface="Montserrat"/>
                <a:sym typeface="Montserrat"/>
              </a:defRPr>
            </a:lvl5pPr>
            <a:lvl6pPr lvl="5">
              <a:spcBef>
                <a:spcPts val="0"/>
              </a:spcBef>
              <a:spcAft>
                <a:spcPts val="0"/>
              </a:spcAft>
              <a:buClr>
                <a:srgbClr val="EFD67E"/>
              </a:buClr>
              <a:buSzPts val="2400"/>
              <a:buFont typeface="Montserrat"/>
              <a:buNone/>
              <a:defRPr>
                <a:solidFill>
                  <a:srgbClr val="EFD67E"/>
                </a:solidFill>
                <a:latin typeface="Montserrat"/>
                <a:ea typeface="Montserrat"/>
                <a:cs typeface="Montserrat"/>
                <a:sym typeface="Montserrat"/>
              </a:defRPr>
            </a:lvl6pPr>
            <a:lvl7pPr lvl="6">
              <a:spcBef>
                <a:spcPts val="0"/>
              </a:spcBef>
              <a:spcAft>
                <a:spcPts val="0"/>
              </a:spcAft>
              <a:buClr>
                <a:srgbClr val="EFD67E"/>
              </a:buClr>
              <a:buSzPts val="2400"/>
              <a:buFont typeface="Montserrat"/>
              <a:buNone/>
              <a:defRPr>
                <a:solidFill>
                  <a:srgbClr val="EFD67E"/>
                </a:solidFill>
                <a:latin typeface="Montserrat"/>
                <a:ea typeface="Montserrat"/>
                <a:cs typeface="Montserrat"/>
                <a:sym typeface="Montserrat"/>
              </a:defRPr>
            </a:lvl7pPr>
            <a:lvl8pPr lvl="7">
              <a:spcBef>
                <a:spcPts val="0"/>
              </a:spcBef>
              <a:spcAft>
                <a:spcPts val="0"/>
              </a:spcAft>
              <a:buClr>
                <a:srgbClr val="EFD67E"/>
              </a:buClr>
              <a:buSzPts val="2400"/>
              <a:buFont typeface="Montserrat"/>
              <a:buNone/>
              <a:defRPr>
                <a:solidFill>
                  <a:srgbClr val="EFD67E"/>
                </a:solidFill>
                <a:latin typeface="Montserrat"/>
                <a:ea typeface="Montserrat"/>
                <a:cs typeface="Montserrat"/>
                <a:sym typeface="Montserrat"/>
              </a:defRPr>
            </a:lvl8pPr>
            <a:lvl9pPr lvl="8">
              <a:spcBef>
                <a:spcPts val="0"/>
              </a:spcBef>
              <a:spcAft>
                <a:spcPts val="0"/>
              </a:spcAft>
              <a:buClr>
                <a:srgbClr val="EFD67E"/>
              </a:buClr>
              <a:buSzPts val="2400"/>
              <a:buFont typeface="Montserrat"/>
              <a:buNone/>
              <a:defRPr>
                <a:solidFill>
                  <a:srgbClr val="EFD67E"/>
                </a:solidFill>
                <a:latin typeface="Montserrat"/>
                <a:ea typeface="Montserrat"/>
                <a:cs typeface="Montserrat"/>
                <a:sym typeface="Montserrat"/>
              </a:defRPr>
            </a:lvl9pPr>
          </a:lstStyle>
          <a:p>
            <a:endParaRPr/>
          </a:p>
        </p:txBody>
      </p:sp>
      <p:sp>
        <p:nvSpPr>
          <p:cNvPr id="91" name="Google Shape;91;p12"/>
          <p:cNvSpPr txBox="1">
            <a:spLocks noGrp="1"/>
          </p:cNvSpPr>
          <p:nvPr>
            <p:ph type="title" idx="2"/>
          </p:nvPr>
        </p:nvSpPr>
        <p:spPr>
          <a:xfrm>
            <a:off x="4741775" y="2057200"/>
            <a:ext cx="3373500" cy="497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92" name="Google Shape;92;p12"/>
          <p:cNvSpPr txBox="1">
            <a:spLocks noGrp="1"/>
          </p:cNvSpPr>
          <p:nvPr>
            <p:ph type="subTitle" idx="1"/>
          </p:nvPr>
        </p:nvSpPr>
        <p:spPr>
          <a:xfrm>
            <a:off x="4596875" y="2372100"/>
            <a:ext cx="3518400" cy="7041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rgbClr val="666666"/>
                </a:solidFill>
                <a:latin typeface="Montserrat Light"/>
                <a:ea typeface="Montserrat Light"/>
                <a:cs typeface="Montserrat Light"/>
                <a:sym typeface="Montserrat Light"/>
              </a:defRPr>
            </a:lvl1pPr>
            <a:lvl2pPr lvl="1" algn="r" rtl="0">
              <a:spcBef>
                <a:spcPts val="0"/>
              </a:spcBef>
              <a:spcAft>
                <a:spcPts val="0"/>
              </a:spcAft>
              <a:buNone/>
              <a:defRPr>
                <a:solidFill>
                  <a:srgbClr val="666666"/>
                </a:solidFill>
              </a:defRPr>
            </a:lvl2pPr>
            <a:lvl3pPr lvl="2" algn="r" rtl="0">
              <a:spcBef>
                <a:spcPts val="0"/>
              </a:spcBef>
              <a:spcAft>
                <a:spcPts val="0"/>
              </a:spcAft>
              <a:buNone/>
              <a:defRPr>
                <a:solidFill>
                  <a:srgbClr val="666666"/>
                </a:solidFill>
              </a:defRPr>
            </a:lvl3pPr>
            <a:lvl4pPr lvl="3" algn="r" rtl="0">
              <a:spcBef>
                <a:spcPts val="0"/>
              </a:spcBef>
              <a:spcAft>
                <a:spcPts val="0"/>
              </a:spcAft>
              <a:buNone/>
              <a:defRPr>
                <a:solidFill>
                  <a:srgbClr val="666666"/>
                </a:solidFill>
              </a:defRPr>
            </a:lvl4pPr>
            <a:lvl5pPr lvl="4" algn="r" rtl="0">
              <a:spcBef>
                <a:spcPts val="0"/>
              </a:spcBef>
              <a:spcAft>
                <a:spcPts val="0"/>
              </a:spcAft>
              <a:buNone/>
              <a:defRPr>
                <a:solidFill>
                  <a:srgbClr val="666666"/>
                </a:solidFill>
              </a:defRPr>
            </a:lvl5pPr>
            <a:lvl6pPr lvl="5" algn="r" rtl="0">
              <a:spcBef>
                <a:spcPts val="0"/>
              </a:spcBef>
              <a:spcAft>
                <a:spcPts val="0"/>
              </a:spcAft>
              <a:buNone/>
              <a:defRPr>
                <a:solidFill>
                  <a:srgbClr val="666666"/>
                </a:solidFill>
              </a:defRPr>
            </a:lvl6pPr>
            <a:lvl7pPr lvl="6" algn="r" rtl="0">
              <a:spcBef>
                <a:spcPts val="0"/>
              </a:spcBef>
              <a:spcAft>
                <a:spcPts val="0"/>
              </a:spcAft>
              <a:buNone/>
              <a:defRPr>
                <a:solidFill>
                  <a:srgbClr val="666666"/>
                </a:solidFill>
              </a:defRPr>
            </a:lvl7pPr>
            <a:lvl8pPr lvl="7" algn="r" rtl="0">
              <a:spcBef>
                <a:spcPts val="0"/>
              </a:spcBef>
              <a:spcAft>
                <a:spcPts val="0"/>
              </a:spcAft>
              <a:buNone/>
              <a:defRPr>
                <a:solidFill>
                  <a:srgbClr val="666666"/>
                </a:solidFill>
              </a:defRPr>
            </a:lvl8pPr>
            <a:lvl9pPr lvl="8" algn="r" rtl="0">
              <a:spcBef>
                <a:spcPts val="0"/>
              </a:spcBef>
              <a:spcAft>
                <a:spcPts val="0"/>
              </a:spcAft>
              <a:buNone/>
              <a:defRPr>
                <a:solidFill>
                  <a:srgbClr val="666666"/>
                </a:solidFill>
              </a:defRPr>
            </a:lvl9pPr>
          </a:lstStyle>
          <a:p>
            <a:endParaRPr/>
          </a:p>
        </p:txBody>
      </p:sp>
      <p:sp>
        <p:nvSpPr>
          <p:cNvPr id="93" name="Google Shape;93;p12"/>
          <p:cNvSpPr txBox="1">
            <a:spLocks noGrp="1"/>
          </p:cNvSpPr>
          <p:nvPr>
            <p:ph type="title" idx="3"/>
          </p:nvPr>
        </p:nvSpPr>
        <p:spPr>
          <a:xfrm>
            <a:off x="790300" y="2057200"/>
            <a:ext cx="3413100" cy="497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94" name="Google Shape;94;p12"/>
          <p:cNvSpPr txBox="1">
            <a:spLocks noGrp="1"/>
          </p:cNvSpPr>
          <p:nvPr>
            <p:ph type="subTitle" idx="4"/>
          </p:nvPr>
        </p:nvSpPr>
        <p:spPr>
          <a:xfrm>
            <a:off x="638828" y="2372100"/>
            <a:ext cx="3564600" cy="7041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rgbClr val="666666"/>
                </a:solidFill>
                <a:latin typeface="Montserrat Light"/>
                <a:ea typeface="Montserrat Light"/>
                <a:cs typeface="Montserrat Light"/>
                <a:sym typeface="Montserrat Light"/>
              </a:defRPr>
            </a:lvl1pPr>
            <a:lvl2pPr lvl="1" algn="r" rtl="0">
              <a:spcBef>
                <a:spcPts val="0"/>
              </a:spcBef>
              <a:spcAft>
                <a:spcPts val="0"/>
              </a:spcAft>
              <a:buNone/>
              <a:defRPr>
                <a:solidFill>
                  <a:srgbClr val="666666"/>
                </a:solidFill>
              </a:defRPr>
            </a:lvl2pPr>
            <a:lvl3pPr lvl="2" algn="r" rtl="0">
              <a:spcBef>
                <a:spcPts val="0"/>
              </a:spcBef>
              <a:spcAft>
                <a:spcPts val="0"/>
              </a:spcAft>
              <a:buNone/>
              <a:defRPr>
                <a:solidFill>
                  <a:srgbClr val="666666"/>
                </a:solidFill>
              </a:defRPr>
            </a:lvl3pPr>
            <a:lvl4pPr lvl="3" algn="r" rtl="0">
              <a:spcBef>
                <a:spcPts val="0"/>
              </a:spcBef>
              <a:spcAft>
                <a:spcPts val="0"/>
              </a:spcAft>
              <a:buNone/>
              <a:defRPr>
                <a:solidFill>
                  <a:srgbClr val="666666"/>
                </a:solidFill>
              </a:defRPr>
            </a:lvl4pPr>
            <a:lvl5pPr lvl="4" algn="r" rtl="0">
              <a:spcBef>
                <a:spcPts val="0"/>
              </a:spcBef>
              <a:spcAft>
                <a:spcPts val="0"/>
              </a:spcAft>
              <a:buNone/>
              <a:defRPr>
                <a:solidFill>
                  <a:srgbClr val="666666"/>
                </a:solidFill>
              </a:defRPr>
            </a:lvl5pPr>
            <a:lvl6pPr lvl="5" algn="r" rtl="0">
              <a:spcBef>
                <a:spcPts val="0"/>
              </a:spcBef>
              <a:spcAft>
                <a:spcPts val="0"/>
              </a:spcAft>
              <a:buNone/>
              <a:defRPr>
                <a:solidFill>
                  <a:srgbClr val="666666"/>
                </a:solidFill>
              </a:defRPr>
            </a:lvl6pPr>
            <a:lvl7pPr lvl="6" algn="r" rtl="0">
              <a:spcBef>
                <a:spcPts val="0"/>
              </a:spcBef>
              <a:spcAft>
                <a:spcPts val="0"/>
              </a:spcAft>
              <a:buNone/>
              <a:defRPr>
                <a:solidFill>
                  <a:srgbClr val="666666"/>
                </a:solidFill>
              </a:defRPr>
            </a:lvl7pPr>
            <a:lvl8pPr lvl="7" algn="r" rtl="0">
              <a:spcBef>
                <a:spcPts val="0"/>
              </a:spcBef>
              <a:spcAft>
                <a:spcPts val="0"/>
              </a:spcAft>
              <a:buNone/>
              <a:defRPr>
                <a:solidFill>
                  <a:srgbClr val="666666"/>
                </a:solidFill>
              </a:defRPr>
            </a:lvl8pPr>
            <a:lvl9pPr lvl="8" algn="r" rtl="0">
              <a:spcBef>
                <a:spcPts val="0"/>
              </a:spcBef>
              <a:spcAft>
                <a:spcPts val="0"/>
              </a:spcAft>
              <a:buNone/>
              <a:defRPr>
                <a:solidFill>
                  <a:srgbClr val="666666"/>
                </a:solidFill>
              </a:defRPr>
            </a:lvl9pPr>
          </a:lstStyle>
          <a:p>
            <a:endParaRPr/>
          </a:p>
        </p:txBody>
      </p:sp>
      <p:sp>
        <p:nvSpPr>
          <p:cNvPr id="95" name="Google Shape;95;p12"/>
          <p:cNvSpPr txBox="1">
            <a:spLocks noGrp="1"/>
          </p:cNvSpPr>
          <p:nvPr>
            <p:ph type="sldNum" idx="12"/>
          </p:nvPr>
        </p:nvSpPr>
        <p:spPr>
          <a:xfrm>
            <a:off x="8299934" y="4591801"/>
            <a:ext cx="548700" cy="393600"/>
          </a:xfrm>
          <a:prstGeom prst="rect">
            <a:avLst/>
          </a:prstGeom>
        </p:spPr>
        <p:txBody>
          <a:bodyPr spcFirstLastPara="1" wrap="square" lIns="91425" tIns="91425" rIns="91425" bIns="91425" anchor="t" anchorCtr="0">
            <a:noAutofit/>
          </a:bodyPr>
          <a:lstStyle>
            <a:lvl1pPr lvl="0" algn="r" rtl="0">
              <a:buNone/>
              <a:defRPr sz="1300">
                <a:solidFill>
                  <a:srgbClr val="666666"/>
                </a:solidFill>
                <a:latin typeface="Montserrat Medium"/>
                <a:ea typeface="Montserrat Medium"/>
                <a:cs typeface="Montserrat Medium"/>
                <a:sym typeface="Montserrat Medium"/>
              </a:defRPr>
            </a:lvl1pPr>
            <a:lvl2pPr lvl="1" algn="r" rtl="0">
              <a:buNone/>
              <a:defRPr sz="1300">
                <a:solidFill>
                  <a:srgbClr val="666666"/>
                </a:solidFill>
                <a:latin typeface="Montserrat Medium"/>
                <a:ea typeface="Montserrat Medium"/>
                <a:cs typeface="Montserrat Medium"/>
                <a:sym typeface="Montserrat Medium"/>
              </a:defRPr>
            </a:lvl2pPr>
            <a:lvl3pPr lvl="2" algn="r" rtl="0">
              <a:buNone/>
              <a:defRPr sz="1300">
                <a:solidFill>
                  <a:srgbClr val="666666"/>
                </a:solidFill>
                <a:latin typeface="Montserrat Medium"/>
                <a:ea typeface="Montserrat Medium"/>
                <a:cs typeface="Montserrat Medium"/>
                <a:sym typeface="Montserrat Medium"/>
              </a:defRPr>
            </a:lvl3pPr>
            <a:lvl4pPr lvl="3" algn="r" rtl="0">
              <a:buNone/>
              <a:defRPr sz="1300">
                <a:solidFill>
                  <a:srgbClr val="666666"/>
                </a:solidFill>
                <a:latin typeface="Montserrat Medium"/>
                <a:ea typeface="Montserrat Medium"/>
                <a:cs typeface="Montserrat Medium"/>
                <a:sym typeface="Montserrat Medium"/>
              </a:defRPr>
            </a:lvl4pPr>
            <a:lvl5pPr lvl="4" algn="r" rtl="0">
              <a:buNone/>
              <a:defRPr sz="1300">
                <a:solidFill>
                  <a:srgbClr val="666666"/>
                </a:solidFill>
                <a:latin typeface="Montserrat Medium"/>
                <a:ea typeface="Montserrat Medium"/>
                <a:cs typeface="Montserrat Medium"/>
                <a:sym typeface="Montserrat Medium"/>
              </a:defRPr>
            </a:lvl5pPr>
            <a:lvl6pPr lvl="5" algn="r" rtl="0">
              <a:buNone/>
              <a:defRPr sz="1300">
                <a:solidFill>
                  <a:srgbClr val="666666"/>
                </a:solidFill>
                <a:latin typeface="Montserrat Medium"/>
                <a:ea typeface="Montserrat Medium"/>
                <a:cs typeface="Montserrat Medium"/>
                <a:sym typeface="Montserrat Medium"/>
              </a:defRPr>
            </a:lvl6pPr>
            <a:lvl7pPr lvl="6" algn="r" rtl="0">
              <a:buNone/>
              <a:defRPr sz="1300">
                <a:solidFill>
                  <a:srgbClr val="666666"/>
                </a:solidFill>
                <a:latin typeface="Montserrat Medium"/>
                <a:ea typeface="Montserrat Medium"/>
                <a:cs typeface="Montserrat Medium"/>
                <a:sym typeface="Montserrat Medium"/>
              </a:defRPr>
            </a:lvl7pPr>
            <a:lvl8pPr lvl="7" algn="r" rtl="0">
              <a:buNone/>
              <a:defRPr sz="1300">
                <a:solidFill>
                  <a:srgbClr val="666666"/>
                </a:solidFill>
                <a:latin typeface="Montserrat Medium"/>
                <a:ea typeface="Montserrat Medium"/>
                <a:cs typeface="Montserrat Medium"/>
                <a:sym typeface="Montserrat Medium"/>
              </a:defRPr>
            </a:lvl8pPr>
            <a:lvl9pPr lvl="8" algn="r" rtl="0">
              <a:buNone/>
              <a:defRPr sz="1300">
                <a:solidFill>
                  <a:srgbClr val="666666"/>
                </a:solidFill>
                <a:latin typeface="Montserrat Medium"/>
                <a:ea typeface="Montserrat Medium"/>
                <a:cs typeface="Montserrat Medium"/>
                <a:sym typeface="Montserrat Medium"/>
              </a:defRPr>
            </a:lvl9pPr>
          </a:lstStyle>
          <a:p>
            <a:fld id="{00000000-1234-1234-1234-123412341234}" type="slidenum">
              <a:rPr lang="es-CL" smtClean="0"/>
              <a:pPr/>
              <a:t>‹Nº›</a:t>
            </a:fld>
            <a:endParaRPr lang="es-CL"/>
          </a:p>
        </p:txBody>
      </p:sp>
    </p:spTree>
    <p:extLst>
      <p:ext uri="{BB962C8B-B14F-4D97-AF65-F5344CB8AC3E}">
        <p14:creationId xmlns:p14="http://schemas.microsoft.com/office/powerpoint/2010/main" val="167239118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4"/>
          <p:cNvSpPr/>
          <p:nvPr/>
        </p:nvSpPr>
        <p:spPr>
          <a:xfrm>
            <a:off x="2272975" y="272725"/>
            <a:ext cx="4598100" cy="4598100"/>
          </a:xfrm>
          <a:prstGeom prst="ellipse">
            <a:avLst/>
          </a:prstGeom>
          <a:solidFill>
            <a:srgbClr val="F5F6F0">
              <a:alpha val="8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2364625" y="364375"/>
            <a:ext cx="4414800" cy="4414800"/>
          </a:xfrm>
          <a:prstGeom prst="donut">
            <a:avLst>
              <a:gd name="adj" fmla="val 673"/>
            </a:avLst>
          </a:prstGeom>
          <a:gradFill>
            <a:gsLst>
              <a:gs pos="0">
                <a:schemeClr val="accent4"/>
              </a:gs>
              <a:gs pos="20000">
                <a:schemeClr val="accent5"/>
              </a:gs>
              <a:gs pos="30000">
                <a:schemeClr val="accent6"/>
              </a:gs>
              <a:gs pos="39000">
                <a:schemeClr val="accent5"/>
              </a:gs>
              <a:gs pos="54000">
                <a:schemeClr val="accent4"/>
              </a:gs>
              <a:gs pos="71000">
                <a:schemeClr val="accent5"/>
              </a:gs>
              <a:gs pos="87000">
                <a:schemeClr val="accent4"/>
              </a:gs>
              <a:gs pos="100000">
                <a:schemeClr val="accent6"/>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body" idx="1"/>
          </p:nvPr>
        </p:nvSpPr>
        <p:spPr>
          <a:xfrm>
            <a:off x="2776175" y="1075800"/>
            <a:ext cx="3591600" cy="2991900"/>
          </a:xfrm>
          <a:prstGeom prst="rect">
            <a:avLst/>
          </a:prstGeom>
        </p:spPr>
        <p:txBody>
          <a:bodyPr spcFirstLastPara="1" wrap="square" lIns="0" tIns="0" rIns="0" bIns="0" anchor="ctr" anchorCtr="0">
            <a:noAutofit/>
          </a:bodyPr>
          <a:lstStyle>
            <a:lvl1pPr marL="457200" lvl="0" indent="-368300" algn="ctr" rtl="0">
              <a:spcBef>
                <a:spcPts val="0"/>
              </a:spcBef>
              <a:spcAft>
                <a:spcPts val="0"/>
              </a:spcAft>
              <a:buSzPts val="2200"/>
              <a:buChar char="▫"/>
              <a:defRPr i="1"/>
            </a:lvl1pPr>
            <a:lvl2pPr marL="914400" lvl="1" indent="-368300" algn="ctr" rtl="0">
              <a:spcBef>
                <a:spcPts val="0"/>
              </a:spcBef>
              <a:spcAft>
                <a:spcPts val="0"/>
              </a:spcAft>
              <a:buSzPts val="2200"/>
              <a:buChar char="⬝"/>
              <a:defRPr i="1"/>
            </a:lvl2pPr>
            <a:lvl3pPr marL="1371600" lvl="2" indent="-368300" algn="ctr" rtl="0">
              <a:spcBef>
                <a:spcPts val="0"/>
              </a:spcBef>
              <a:spcAft>
                <a:spcPts val="0"/>
              </a:spcAft>
              <a:buSzPts val="2200"/>
              <a:buChar char="⬝"/>
              <a:defRPr i="1"/>
            </a:lvl3pPr>
            <a:lvl4pPr marL="1828800" lvl="3" indent="-368300" algn="ctr" rtl="0">
              <a:spcBef>
                <a:spcPts val="0"/>
              </a:spcBef>
              <a:spcAft>
                <a:spcPts val="0"/>
              </a:spcAft>
              <a:buSzPts val="2200"/>
              <a:buChar char="●"/>
              <a:defRPr i="1"/>
            </a:lvl4pPr>
            <a:lvl5pPr marL="2286000" lvl="4" indent="-368300" algn="ctr" rtl="0">
              <a:spcBef>
                <a:spcPts val="0"/>
              </a:spcBef>
              <a:spcAft>
                <a:spcPts val="0"/>
              </a:spcAft>
              <a:buSzPts val="2200"/>
              <a:buChar char="○"/>
              <a:defRPr i="1"/>
            </a:lvl5pPr>
            <a:lvl6pPr marL="2743200" lvl="5" indent="-368300" algn="ctr" rtl="0">
              <a:spcBef>
                <a:spcPts val="0"/>
              </a:spcBef>
              <a:spcAft>
                <a:spcPts val="0"/>
              </a:spcAft>
              <a:buSzPts val="2200"/>
              <a:buChar char="■"/>
              <a:defRPr i="1"/>
            </a:lvl6pPr>
            <a:lvl7pPr marL="3200400" lvl="6" indent="-368300" algn="ctr" rtl="0">
              <a:spcBef>
                <a:spcPts val="0"/>
              </a:spcBef>
              <a:spcAft>
                <a:spcPts val="0"/>
              </a:spcAft>
              <a:buSzPts val="2200"/>
              <a:buChar char="●"/>
              <a:defRPr i="1"/>
            </a:lvl7pPr>
            <a:lvl8pPr marL="3657600" lvl="7" indent="-368300" algn="ctr" rtl="0">
              <a:spcBef>
                <a:spcPts val="0"/>
              </a:spcBef>
              <a:spcAft>
                <a:spcPts val="0"/>
              </a:spcAft>
              <a:buSzPts val="2200"/>
              <a:buChar char="○"/>
              <a:defRPr i="1"/>
            </a:lvl8pPr>
            <a:lvl9pPr marL="4114800" lvl="8" indent="-368300" algn="ctr" rtl="0">
              <a:spcBef>
                <a:spcPts val="0"/>
              </a:spcBef>
              <a:spcAft>
                <a:spcPts val="0"/>
              </a:spcAft>
              <a:buSzPts val="2200"/>
              <a:buChar char="■"/>
              <a:defRPr i="1"/>
            </a:lvl9pPr>
          </a:lstStyle>
          <a:p>
            <a:endParaRPr/>
          </a:p>
        </p:txBody>
      </p:sp>
      <p:sp>
        <p:nvSpPr>
          <p:cNvPr id="22" name="Google Shape;22;p4"/>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‹Nº›</a:t>
            </a:fld>
            <a:endParaRPr/>
          </a:p>
        </p:txBody>
      </p:sp>
      <p:sp>
        <p:nvSpPr>
          <p:cNvPr id="23" name="Google Shape;23;p4"/>
          <p:cNvSpPr/>
          <p:nvPr/>
        </p:nvSpPr>
        <p:spPr>
          <a:xfrm>
            <a:off x="4405437" y="669500"/>
            <a:ext cx="333125" cy="276125"/>
          </a:xfrm>
          <a:prstGeom prst="rect">
            <a:avLst/>
          </a:prstGeom>
        </p:spPr>
        <p:txBody>
          <a:bodyPr>
            <a:prstTxWarp prst="textPlain">
              <a:avLst/>
            </a:prstTxWarp>
          </a:bodyPr>
          <a:lstStyle/>
          <a:p>
            <a:pPr lvl="0" algn="ctr"/>
            <a:r>
              <a:rPr b="0" i="0">
                <a:ln>
                  <a:noFill/>
                </a:ln>
                <a:gradFill>
                  <a:gsLst>
                    <a:gs pos="0">
                      <a:schemeClr val="accent4"/>
                    </a:gs>
                    <a:gs pos="20000">
                      <a:schemeClr val="accent5"/>
                    </a:gs>
                    <a:gs pos="30000">
                      <a:schemeClr val="accent6"/>
                    </a:gs>
                    <a:gs pos="39000">
                      <a:schemeClr val="accent5"/>
                    </a:gs>
                    <a:gs pos="54000">
                      <a:schemeClr val="accent4"/>
                    </a:gs>
                    <a:gs pos="71000">
                      <a:schemeClr val="accent5"/>
                    </a:gs>
                    <a:gs pos="87000">
                      <a:schemeClr val="accent4"/>
                    </a:gs>
                    <a:gs pos="100000">
                      <a:schemeClr val="accent6"/>
                    </a:gs>
                  </a:gsLst>
                  <a:lin ang="2700006" scaled="0"/>
                </a:gradFill>
                <a:latin typeface="Montserrat;600"/>
              </a:rPr>
              <a:t>“</a:t>
            </a:r>
          </a:p>
        </p:txBody>
      </p:sp>
    </p:spTree>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0422071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18223" y="1620785"/>
            <a:ext cx="7107554" cy="560923"/>
          </a:xfrm>
          <a:prstGeom prst="rect">
            <a:avLst/>
          </a:prstGeom>
        </p:spPr>
        <p:txBody>
          <a:bodyPr wrap="square" lIns="0" tIns="0" rIns="0" bIns="0">
            <a:spAutoFit/>
          </a:bodyPr>
          <a:lstStyle>
            <a:lvl1pPr>
              <a:defRPr sz="4050" b="0" i="0">
                <a:solidFill>
                  <a:srgbClr val="44536A"/>
                </a:solidFill>
                <a:latin typeface="Calibri Light"/>
                <a:cs typeface="Calibri Light"/>
              </a:defRPr>
            </a:lvl1pPr>
          </a:lstStyle>
          <a:p>
            <a:endParaRPr/>
          </a:p>
        </p:txBody>
      </p:sp>
      <p:sp>
        <p:nvSpPr>
          <p:cNvPr id="3" name="Holder 3"/>
          <p:cNvSpPr>
            <a:spLocks noGrp="1"/>
          </p:cNvSpPr>
          <p:nvPr>
            <p:ph type="subTitle" idx="4"/>
          </p:nvPr>
        </p:nvSpPr>
        <p:spPr>
          <a:xfrm>
            <a:off x="1895190" y="3419950"/>
            <a:ext cx="5353621" cy="373949"/>
          </a:xfrm>
          <a:prstGeom prst="rect">
            <a:avLst/>
          </a:prstGeom>
        </p:spPr>
        <p:txBody>
          <a:bodyPr wrap="square" lIns="0" tIns="0" rIns="0" bIns="0">
            <a:spAutoFit/>
          </a:bodyPr>
          <a:lstStyle>
            <a:lvl1pPr>
              <a:defRPr sz="2700" b="0" i="0">
                <a:solidFill>
                  <a:srgbClr val="44536A"/>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015279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5"/>
          <p:cNvSpPr/>
          <p:nvPr/>
        </p:nvSpPr>
        <p:spPr>
          <a:xfrm>
            <a:off x="557400" y="548700"/>
            <a:ext cx="8029200" cy="4046100"/>
          </a:xfrm>
          <a:prstGeom prst="rect">
            <a:avLst/>
          </a:prstGeom>
          <a:solidFill>
            <a:srgbClr val="F5F6F0">
              <a:alpha val="8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646500" y="637500"/>
            <a:ext cx="7851000" cy="3868500"/>
          </a:xfrm>
          <a:prstGeom prst="frame">
            <a:avLst>
              <a:gd name="adj1" fmla="val 449"/>
            </a:avLst>
          </a:prstGeom>
          <a:gradFill>
            <a:gsLst>
              <a:gs pos="0">
                <a:schemeClr val="accent4">
                  <a:alpha val="79890"/>
                </a:schemeClr>
              </a:gs>
              <a:gs pos="20000">
                <a:schemeClr val="accent5">
                  <a:alpha val="79890"/>
                </a:schemeClr>
              </a:gs>
              <a:gs pos="30000">
                <a:schemeClr val="accent6">
                  <a:alpha val="79890"/>
                </a:schemeClr>
              </a:gs>
              <a:gs pos="39000">
                <a:schemeClr val="accent5">
                  <a:alpha val="79890"/>
                </a:schemeClr>
              </a:gs>
              <a:gs pos="54000">
                <a:schemeClr val="accent4">
                  <a:alpha val="79890"/>
                </a:schemeClr>
              </a:gs>
              <a:gs pos="71000">
                <a:schemeClr val="accent5">
                  <a:alpha val="79890"/>
                </a:schemeClr>
              </a:gs>
              <a:gs pos="87000">
                <a:schemeClr val="accent4">
                  <a:alpha val="79890"/>
                </a:schemeClr>
              </a:gs>
              <a:gs pos="100000">
                <a:schemeClr val="accent6">
                  <a:alpha val="7989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1041150" y="643725"/>
            <a:ext cx="7061700" cy="699000"/>
          </a:xfrm>
          <a:prstGeom prst="rect">
            <a:avLst/>
          </a:prstGeom>
        </p:spPr>
        <p:txBody>
          <a:bodyPr spcFirstLastPara="1" wrap="square" lIns="0" tIns="0" rIns="0" bIns="0"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 name="Google Shape;28;p5"/>
          <p:cNvSpPr txBox="1">
            <a:spLocks noGrp="1"/>
          </p:cNvSpPr>
          <p:nvPr>
            <p:ph type="body" idx="1"/>
          </p:nvPr>
        </p:nvSpPr>
        <p:spPr>
          <a:xfrm>
            <a:off x="1041075" y="1342825"/>
            <a:ext cx="7061700" cy="2828100"/>
          </a:xfrm>
          <a:prstGeom prst="rect">
            <a:avLst/>
          </a:prstGeom>
        </p:spPr>
        <p:txBody>
          <a:bodyPr spcFirstLastPara="1" wrap="square" lIns="0" tIns="0" rIns="0" bIns="0" anchor="t" anchorCtr="0">
            <a:noAutofit/>
          </a:bodyPr>
          <a:lstStyle>
            <a:lvl1pPr marL="457200" lvl="0" indent="-368300" rtl="0">
              <a:spcBef>
                <a:spcPts val="0"/>
              </a:spcBef>
              <a:spcAft>
                <a:spcPts val="0"/>
              </a:spcAft>
              <a:buSzPts val="2200"/>
              <a:buChar char="▫"/>
              <a:defRPr/>
            </a:lvl1pPr>
            <a:lvl2pPr marL="914400" lvl="1" indent="-368300" rtl="0">
              <a:spcBef>
                <a:spcPts val="800"/>
              </a:spcBef>
              <a:spcAft>
                <a:spcPts val="0"/>
              </a:spcAft>
              <a:buSzPts val="2200"/>
              <a:buChar char="⬝"/>
              <a:defRPr/>
            </a:lvl2pPr>
            <a:lvl3pPr marL="1371600" lvl="2" indent="-368300" rtl="0">
              <a:spcBef>
                <a:spcPts val="800"/>
              </a:spcBef>
              <a:spcAft>
                <a:spcPts val="0"/>
              </a:spcAft>
              <a:buSzPts val="2200"/>
              <a:buChar char="⬝"/>
              <a:defRPr/>
            </a:lvl3pPr>
            <a:lvl4pPr marL="1828800" lvl="3" indent="-368300" rtl="0">
              <a:spcBef>
                <a:spcPts val="800"/>
              </a:spcBef>
              <a:spcAft>
                <a:spcPts val="0"/>
              </a:spcAft>
              <a:buSzPts val="2200"/>
              <a:buChar char="●"/>
              <a:defRPr/>
            </a:lvl4pPr>
            <a:lvl5pPr marL="2286000" lvl="4" indent="-368300" rtl="0">
              <a:spcBef>
                <a:spcPts val="800"/>
              </a:spcBef>
              <a:spcAft>
                <a:spcPts val="0"/>
              </a:spcAft>
              <a:buSzPts val="2200"/>
              <a:buChar char="○"/>
              <a:defRPr/>
            </a:lvl5pPr>
            <a:lvl6pPr marL="2743200" lvl="5" indent="-368300" rtl="0">
              <a:spcBef>
                <a:spcPts val="800"/>
              </a:spcBef>
              <a:spcAft>
                <a:spcPts val="0"/>
              </a:spcAft>
              <a:buSzPts val="2200"/>
              <a:buChar char="■"/>
              <a:defRPr/>
            </a:lvl6pPr>
            <a:lvl7pPr marL="3200400" lvl="6" indent="-368300" rtl="0">
              <a:spcBef>
                <a:spcPts val="800"/>
              </a:spcBef>
              <a:spcAft>
                <a:spcPts val="0"/>
              </a:spcAft>
              <a:buSzPts val="2200"/>
              <a:buChar char="●"/>
              <a:defRPr/>
            </a:lvl7pPr>
            <a:lvl8pPr marL="3657600" lvl="7" indent="-368300" rtl="0">
              <a:spcBef>
                <a:spcPts val="800"/>
              </a:spcBef>
              <a:spcAft>
                <a:spcPts val="0"/>
              </a:spcAft>
              <a:buSzPts val="2200"/>
              <a:buChar char="○"/>
              <a:defRPr/>
            </a:lvl8pPr>
            <a:lvl9pPr marL="4114800" lvl="8" indent="-368300" rtl="0">
              <a:spcBef>
                <a:spcPts val="800"/>
              </a:spcBef>
              <a:spcAft>
                <a:spcPts val="800"/>
              </a:spcAft>
              <a:buSzPts val="2200"/>
              <a:buChar char="■"/>
              <a:defRPr/>
            </a:lvl9pPr>
          </a:lstStyle>
          <a:p>
            <a:endParaRPr/>
          </a:p>
        </p:txBody>
      </p:sp>
      <p:sp>
        <p:nvSpPr>
          <p:cNvPr id="29" name="Google Shape;29;p5"/>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6"/>
          <p:cNvSpPr/>
          <p:nvPr/>
        </p:nvSpPr>
        <p:spPr>
          <a:xfrm>
            <a:off x="557400" y="548700"/>
            <a:ext cx="8029200" cy="4046100"/>
          </a:xfrm>
          <a:prstGeom prst="rect">
            <a:avLst/>
          </a:prstGeom>
          <a:solidFill>
            <a:srgbClr val="F5F6F0">
              <a:alpha val="8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6"/>
          <p:cNvSpPr/>
          <p:nvPr/>
        </p:nvSpPr>
        <p:spPr>
          <a:xfrm>
            <a:off x="646500" y="637500"/>
            <a:ext cx="7851000" cy="3868500"/>
          </a:xfrm>
          <a:prstGeom prst="frame">
            <a:avLst>
              <a:gd name="adj1" fmla="val 449"/>
            </a:avLst>
          </a:prstGeom>
          <a:gradFill>
            <a:gsLst>
              <a:gs pos="0">
                <a:schemeClr val="accent4">
                  <a:alpha val="79890"/>
                </a:schemeClr>
              </a:gs>
              <a:gs pos="20000">
                <a:schemeClr val="accent5">
                  <a:alpha val="79890"/>
                </a:schemeClr>
              </a:gs>
              <a:gs pos="30000">
                <a:schemeClr val="accent6">
                  <a:alpha val="79890"/>
                </a:schemeClr>
              </a:gs>
              <a:gs pos="39000">
                <a:schemeClr val="accent5">
                  <a:alpha val="79890"/>
                </a:schemeClr>
              </a:gs>
              <a:gs pos="54000">
                <a:schemeClr val="accent4">
                  <a:alpha val="79890"/>
                </a:schemeClr>
              </a:gs>
              <a:gs pos="71000">
                <a:schemeClr val="accent5">
                  <a:alpha val="79890"/>
                </a:schemeClr>
              </a:gs>
              <a:gs pos="87000">
                <a:schemeClr val="accent4">
                  <a:alpha val="79890"/>
                </a:schemeClr>
              </a:gs>
              <a:gs pos="100000">
                <a:schemeClr val="accent6">
                  <a:alpha val="7989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txBox="1">
            <a:spLocks noGrp="1"/>
          </p:cNvSpPr>
          <p:nvPr>
            <p:ph type="title"/>
          </p:nvPr>
        </p:nvSpPr>
        <p:spPr>
          <a:xfrm>
            <a:off x="1041075" y="643725"/>
            <a:ext cx="7061700" cy="699000"/>
          </a:xfrm>
          <a:prstGeom prst="rect">
            <a:avLst/>
          </a:prstGeom>
        </p:spPr>
        <p:txBody>
          <a:bodyPr spcFirstLastPara="1" wrap="square" lIns="0" tIns="0" rIns="0" bIns="0"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4" name="Google Shape;34;p6"/>
          <p:cNvSpPr txBox="1">
            <a:spLocks noGrp="1"/>
          </p:cNvSpPr>
          <p:nvPr>
            <p:ph type="body" idx="1"/>
          </p:nvPr>
        </p:nvSpPr>
        <p:spPr>
          <a:xfrm>
            <a:off x="1041125" y="1342725"/>
            <a:ext cx="3299400" cy="27954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800"/>
              </a:spcBef>
              <a:spcAft>
                <a:spcPts val="0"/>
              </a:spcAft>
              <a:buSzPts val="2000"/>
              <a:buChar char="⬝"/>
              <a:defRPr sz="2000"/>
            </a:lvl2pPr>
            <a:lvl3pPr marL="1371600" lvl="2" indent="-355600" rtl="0">
              <a:spcBef>
                <a:spcPts val="800"/>
              </a:spcBef>
              <a:spcAft>
                <a:spcPts val="0"/>
              </a:spcAft>
              <a:buSzPts val="20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35" name="Google Shape;35;p6"/>
          <p:cNvSpPr txBox="1">
            <a:spLocks noGrp="1"/>
          </p:cNvSpPr>
          <p:nvPr>
            <p:ph type="body" idx="2"/>
          </p:nvPr>
        </p:nvSpPr>
        <p:spPr>
          <a:xfrm>
            <a:off x="4803420" y="1342725"/>
            <a:ext cx="3299400" cy="27954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800"/>
              </a:spcBef>
              <a:spcAft>
                <a:spcPts val="0"/>
              </a:spcAft>
              <a:buSzPts val="2000"/>
              <a:buChar char="⬝"/>
              <a:defRPr sz="2000"/>
            </a:lvl2pPr>
            <a:lvl3pPr marL="1371600" lvl="2" indent="-355600" rtl="0">
              <a:spcBef>
                <a:spcPts val="800"/>
              </a:spcBef>
              <a:spcAft>
                <a:spcPts val="0"/>
              </a:spcAft>
              <a:buSzPts val="20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36" name="Google Shape;36;p6"/>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7"/>
          <p:cNvSpPr/>
          <p:nvPr/>
        </p:nvSpPr>
        <p:spPr>
          <a:xfrm>
            <a:off x="557400" y="548700"/>
            <a:ext cx="8029200" cy="4046100"/>
          </a:xfrm>
          <a:prstGeom prst="rect">
            <a:avLst/>
          </a:prstGeom>
          <a:solidFill>
            <a:srgbClr val="F5F6F0">
              <a:alpha val="8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p:nvPr/>
        </p:nvSpPr>
        <p:spPr>
          <a:xfrm>
            <a:off x="646500" y="637500"/>
            <a:ext cx="7851000" cy="3868500"/>
          </a:xfrm>
          <a:prstGeom prst="frame">
            <a:avLst>
              <a:gd name="adj1" fmla="val 449"/>
            </a:avLst>
          </a:prstGeom>
          <a:gradFill>
            <a:gsLst>
              <a:gs pos="0">
                <a:schemeClr val="accent4">
                  <a:alpha val="79890"/>
                </a:schemeClr>
              </a:gs>
              <a:gs pos="20000">
                <a:schemeClr val="accent5">
                  <a:alpha val="79890"/>
                </a:schemeClr>
              </a:gs>
              <a:gs pos="30000">
                <a:schemeClr val="accent6">
                  <a:alpha val="79890"/>
                </a:schemeClr>
              </a:gs>
              <a:gs pos="39000">
                <a:schemeClr val="accent5">
                  <a:alpha val="79890"/>
                </a:schemeClr>
              </a:gs>
              <a:gs pos="54000">
                <a:schemeClr val="accent4">
                  <a:alpha val="79890"/>
                </a:schemeClr>
              </a:gs>
              <a:gs pos="71000">
                <a:schemeClr val="accent5">
                  <a:alpha val="79890"/>
                </a:schemeClr>
              </a:gs>
              <a:gs pos="87000">
                <a:schemeClr val="accent4">
                  <a:alpha val="79890"/>
                </a:schemeClr>
              </a:gs>
              <a:gs pos="100000">
                <a:schemeClr val="accent6">
                  <a:alpha val="7989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7"/>
          <p:cNvSpPr txBox="1">
            <a:spLocks noGrp="1"/>
          </p:cNvSpPr>
          <p:nvPr>
            <p:ph type="title"/>
          </p:nvPr>
        </p:nvSpPr>
        <p:spPr>
          <a:xfrm>
            <a:off x="1041075" y="643725"/>
            <a:ext cx="7061700" cy="699000"/>
          </a:xfrm>
          <a:prstGeom prst="rect">
            <a:avLst/>
          </a:prstGeom>
        </p:spPr>
        <p:txBody>
          <a:bodyPr spcFirstLastPara="1" wrap="square" lIns="0" tIns="0" rIns="0" bIns="0"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1" name="Google Shape;41;p7"/>
          <p:cNvSpPr txBox="1">
            <a:spLocks noGrp="1"/>
          </p:cNvSpPr>
          <p:nvPr>
            <p:ph type="body" idx="1"/>
          </p:nvPr>
        </p:nvSpPr>
        <p:spPr>
          <a:xfrm>
            <a:off x="1041075" y="1342725"/>
            <a:ext cx="2199900" cy="27867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42" name="Google Shape;42;p7"/>
          <p:cNvSpPr txBox="1">
            <a:spLocks noGrp="1"/>
          </p:cNvSpPr>
          <p:nvPr>
            <p:ph type="body" idx="2"/>
          </p:nvPr>
        </p:nvSpPr>
        <p:spPr>
          <a:xfrm>
            <a:off x="3472073" y="1342725"/>
            <a:ext cx="2199900" cy="27867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43" name="Google Shape;43;p7"/>
          <p:cNvSpPr txBox="1">
            <a:spLocks noGrp="1"/>
          </p:cNvSpPr>
          <p:nvPr>
            <p:ph type="body" idx="3"/>
          </p:nvPr>
        </p:nvSpPr>
        <p:spPr>
          <a:xfrm>
            <a:off x="5903071" y="1342725"/>
            <a:ext cx="2199900" cy="27867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44" name="Google Shape;44;p7"/>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8"/>
          <p:cNvSpPr/>
          <p:nvPr/>
        </p:nvSpPr>
        <p:spPr>
          <a:xfrm>
            <a:off x="557400" y="548700"/>
            <a:ext cx="8029200" cy="4046100"/>
          </a:xfrm>
          <a:prstGeom prst="rect">
            <a:avLst/>
          </a:prstGeom>
          <a:solidFill>
            <a:srgbClr val="F5F6F0">
              <a:alpha val="8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8"/>
          <p:cNvSpPr/>
          <p:nvPr/>
        </p:nvSpPr>
        <p:spPr>
          <a:xfrm>
            <a:off x="646500" y="637500"/>
            <a:ext cx="7851000" cy="3868500"/>
          </a:xfrm>
          <a:prstGeom prst="frame">
            <a:avLst>
              <a:gd name="adj1" fmla="val 449"/>
            </a:avLst>
          </a:prstGeom>
          <a:gradFill>
            <a:gsLst>
              <a:gs pos="0">
                <a:schemeClr val="accent4">
                  <a:alpha val="79890"/>
                </a:schemeClr>
              </a:gs>
              <a:gs pos="20000">
                <a:schemeClr val="accent5">
                  <a:alpha val="79890"/>
                </a:schemeClr>
              </a:gs>
              <a:gs pos="30000">
                <a:schemeClr val="accent6">
                  <a:alpha val="79890"/>
                </a:schemeClr>
              </a:gs>
              <a:gs pos="39000">
                <a:schemeClr val="accent5">
                  <a:alpha val="79890"/>
                </a:schemeClr>
              </a:gs>
              <a:gs pos="54000">
                <a:schemeClr val="accent4">
                  <a:alpha val="79890"/>
                </a:schemeClr>
              </a:gs>
              <a:gs pos="71000">
                <a:schemeClr val="accent5">
                  <a:alpha val="79890"/>
                </a:schemeClr>
              </a:gs>
              <a:gs pos="87000">
                <a:schemeClr val="accent4">
                  <a:alpha val="79890"/>
                </a:schemeClr>
              </a:gs>
              <a:gs pos="100000">
                <a:schemeClr val="accent6">
                  <a:alpha val="7989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8"/>
          <p:cNvSpPr txBox="1">
            <a:spLocks noGrp="1"/>
          </p:cNvSpPr>
          <p:nvPr>
            <p:ph type="title"/>
          </p:nvPr>
        </p:nvSpPr>
        <p:spPr>
          <a:xfrm>
            <a:off x="1041075" y="643725"/>
            <a:ext cx="7061700" cy="699000"/>
          </a:xfrm>
          <a:prstGeom prst="rect">
            <a:avLst/>
          </a:prstGeom>
        </p:spPr>
        <p:txBody>
          <a:bodyPr spcFirstLastPara="1" wrap="square" lIns="0" tIns="0" rIns="0" bIns="0"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9" name="Google Shape;49;p8"/>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9"/>
          <p:cNvSpPr/>
          <p:nvPr/>
        </p:nvSpPr>
        <p:spPr>
          <a:xfrm>
            <a:off x="557400" y="548700"/>
            <a:ext cx="8029200" cy="4046100"/>
          </a:xfrm>
          <a:prstGeom prst="rect">
            <a:avLst/>
          </a:prstGeom>
          <a:solidFill>
            <a:srgbClr val="F5F6F0">
              <a:alpha val="8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9"/>
          <p:cNvSpPr/>
          <p:nvPr/>
        </p:nvSpPr>
        <p:spPr>
          <a:xfrm>
            <a:off x="646500" y="637500"/>
            <a:ext cx="7851000" cy="3868500"/>
          </a:xfrm>
          <a:prstGeom prst="frame">
            <a:avLst>
              <a:gd name="adj1" fmla="val 449"/>
            </a:avLst>
          </a:prstGeom>
          <a:gradFill>
            <a:gsLst>
              <a:gs pos="0">
                <a:schemeClr val="accent4">
                  <a:alpha val="79890"/>
                </a:schemeClr>
              </a:gs>
              <a:gs pos="20000">
                <a:schemeClr val="accent5">
                  <a:alpha val="79890"/>
                </a:schemeClr>
              </a:gs>
              <a:gs pos="30000">
                <a:schemeClr val="accent6">
                  <a:alpha val="79890"/>
                </a:schemeClr>
              </a:gs>
              <a:gs pos="39000">
                <a:schemeClr val="accent5">
                  <a:alpha val="79890"/>
                </a:schemeClr>
              </a:gs>
              <a:gs pos="54000">
                <a:schemeClr val="accent4">
                  <a:alpha val="79890"/>
                </a:schemeClr>
              </a:gs>
              <a:gs pos="71000">
                <a:schemeClr val="accent5">
                  <a:alpha val="79890"/>
                </a:schemeClr>
              </a:gs>
              <a:gs pos="87000">
                <a:schemeClr val="accent4">
                  <a:alpha val="79890"/>
                </a:schemeClr>
              </a:gs>
              <a:gs pos="100000">
                <a:schemeClr val="accent6">
                  <a:alpha val="7989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9"/>
          <p:cNvSpPr txBox="1">
            <a:spLocks noGrp="1"/>
          </p:cNvSpPr>
          <p:nvPr>
            <p:ph type="body" idx="1"/>
          </p:nvPr>
        </p:nvSpPr>
        <p:spPr>
          <a:xfrm>
            <a:off x="1041075" y="3938225"/>
            <a:ext cx="7062000" cy="548700"/>
          </a:xfrm>
          <a:prstGeom prst="rect">
            <a:avLst/>
          </a:prstGeom>
        </p:spPr>
        <p:txBody>
          <a:bodyPr spcFirstLastPara="1" wrap="square" lIns="0" tIns="0" rIns="0" bIns="0" anchor="ctr" anchorCtr="0">
            <a:noAutofit/>
          </a:bodyPr>
          <a:lstStyle>
            <a:lvl1pPr marL="457200" lvl="0" indent="-228600" algn="ctr" rtl="0">
              <a:spcBef>
                <a:spcPts val="0"/>
              </a:spcBef>
              <a:spcAft>
                <a:spcPts val="0"/>
              </a:spcAft>
              <a:buSzPts val="1400"/>
              <a:buNone/>
              <a:defRPr sz="1400"/>
            </a:lvl1pPr>
          </a:lstStyle>
          <a:p>
            <a:endParaRPr/>
          </a:p>
        </p:txBody>
      </p:sp>
      <p:sp>
        <p:nvSpPr>
          <p:cNvPr id="54" name="Google Shape;54;p9"/>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 Light" type="blank">
  <p:cSld name="BLANK">
    <p:bg>
      <p:bgPr>
        <a:blipFill>
          <a:blip r:embed="rId2">
            <a:alphaModFix/>
          </a:blip>
          <a:stretch>
            <a:fillRect/>
          </a:stretch>
        </a:blipFill>
        <a:effectLst/>
      </p:bgPr>
    </p:bg>
    <p:spTree>
      <p:nvGrpSpPr>
        <p:cNvPr id="1" name="Shape 55"/>
        <p:cNvGrpSpPr/>
        <p:nvPr/>
      </p:nvGrpSpPr>
      <p:grpSpPr>
        <a:xfrm>
          <a:off x="0" y="0"/>
          <a:ext cx="0" cy="0"/>
          <a:chOff x="0" y="0"/>
          <a:chExt cx="0" cy="0"/>
        </a:xfrm>
      </p:grpSpPr>
      <p:sp>
        <p:nvSpPr>
          <p:cNvPr id="56" name="Google Shape;56;p10"/>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‹Nº›</a:t>
            </a:fld>
            <a:endParaRPr/>
          </a:p>
        </p:txBody>
      </p:sp>
      <p:sp>
        <p:nvSpPr>
          <p:cNvPr id="57" name="Google Shape;57;p10"/>
          <p:cNvSpPr/>
          <p:nvPr/>
        </p:nvSpPr>
        <p:spPr>
          <a:xfrm>
            <a:off x="557400" y="548700"/>
            <a:ext cx="8029200" cy="4046100"/>
          </a:xfrm>
          <a:prstGeom prst="rect">
            <a:avLst/>
          </a:prstGeom>
          <a:solidFill>
            <a:srgbClr val="F5F6F0">
              <a:alpha val="87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0"/>
          <p:cNvSpPr/>
          <p:nvPr/>
        </p:nvSpPr>
        <p:spPr>
          <a:xfrm>
            <a:off x="646500" y="637500"/>
            <a:ext cx="7851000" cy="3868500"/>
          </a:xfrm>
          <a:prstGeom prst="frame">
            <a:avLst>
              <a:gd name="adj1" fmla="val 449"/>
            </a:avLst>
          </a:prstGeom>
          <a:gradFill>
            <a:gsLst>
              <a:gs pos="0">
                <a:schemeClr val="accent4">
                  <a:alpha val="79890"/>
                </a:schemeClr>
              </a:gs>
              <a:gs pos="20000">
                <a:schemeClr val="accent5">
                  <a:alpha val="79890"/>
                </a:schemeClr>
              </a:gs>
              <a:gs pos="30000">
                <a:schemeClr val="accent6">
                  <a:alpha val="79890"/>
                </a:schemeClr>
              </a:gs>
              <a:gs pos="39000">
                <a:schemeClr val="accent5">
                  <a:alpha val="79890"/>
                </a:schemeClr>
              </a:gs>
              <a:gs pos="54000">
                <a:schemeClr val="accent4">
                  <a:alpha val="79890"/>
                </a:schemeClr>
              </a:gs>
              <a:gs pos="71000">
                <a:schemeClr val="accent5">
                  <a:alpha val="79890"/>
                </a:schemeClr>
              </a:gs>
              <a:gs pos="87000">
                <a:schemeClr val="accent4">
                  <a:alpha val="79890"/>
                </a:schemeClr>
              </a:gs>
              <a:gs pos="100000">
                <a:schemeClr val="accent6">
                  <a:alpha val="7989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41075" y="643725"/>
            <a:ext cx="7061700" cy="6990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accent6"/>
              </a:buClr>
              <a:buSzPts val="1600"/>
              <a:buFont typeface="Montserrat"/>
              <a:buNone/>
              <a:defRPr sz="1600">
                <a:solidFill>
                  <a:schemeClr val="accent6"/>
                </a:solidFill>
                <a:latin typeface="Montserrat"/>
                <a:ea typeface="Montserrat"/>
                <a:cs typeface="Montserrat"/>
                <a:sym typeface="Montserrat"/>
              </a:defRPr>
            </a:lvl1pPr>
            <a:lvl2pPr lvl="1" algn="ctr" rtl="0">
              <a:lnSpc>
                <a:spcPct val="90000"/>
              </a:lnSpc>
              <a:spcBef>
                <a:spcPts val="0"/>
              </a:spcBef>
              <a:spcAft>
                <a:spcPts val="0"/>
              </a:spcAft>
              <a:buClr>
                <a:schemeClr val="accent6"/>
              </a:buClr>
              <a:buSzPts val="1600"/>
              <a:buFont typeface="Montserrat"/>
              <a:buNone/>
              <a:defRPr sz="1600">
                <a:solidFill>
                  <a:schemeClr val="accent6"/>
                </a:solidFill>
                <a:latin typeface="Montserrat"/>
                <a:ea typeface="Montserrat"/>
                <a:cs typeface="Montserrat"/>
                <a:sym typeface="Montserrat"/>
              </a:defRPr>
            </a:lvl2pPr>
            <a:lvl3pPr lvl="2" algn="ctr" rtl="0">
              <a:lnSpc>
                <a:spcPct val="90000"/>
              </a:lnSpc>
              <a:spcBef>
                <a:spcPts val="0"/>
              </a:spcBef>
              <a:spcAft>
                <a:spcPts val="0"/>
              </a:spcAft>
              <a:buClr>
                <a:schemeClr val="accent6"/>
              </a:buClr>
              <a:buSzPts val="1600"/>
              <a:buFont typeface="Montserrat"/>
              <a:buNone/>
              <a:defRPr sz="1600">
                <a:solidFill>
                  <a:schemeClr val="accent6"/>
                </a:solidFill>
                <a:latin typeface="Montserrat"/>
                <a:ea typeface="Montserrat"/>
                <a:cs typeface="Montserrat"/>
                <a:sym typeface="Montserrat"/>
              </a:defRPr>
            </a:lvl3pPr>
            <a:lvl4pPr lvl="3" algn="ctr" rtl="0">
              <a:lnSpc>
                <a:spcPct val="90000"/>
              </a:lnSpc>
              <a:spcBef>
                <a:spcPts val="0"/>
              </a:spcBef>
              <a:spcAft>
                <a:spcPts val="0"/>
              </a:spcAft>
              <a:buClr>
                <a:schemeClr val="accent6"/>
              </a:buClr>
              <a:buSzPts val="1600"/>
              <a:buFont typeface="Montserrat"/>
              <a:buNone/>
              <a:defRPr sz="1600">
                <a:solidFill>
                  <a:schemeClr val="accent6"/>
                </a:solidFill>
                <a:latin typeface="Montserrat"/>
                <a:ea typeface="Montserrat"/>
                <a:cs typeface="Montserrat"/>
                <a:sym typeface="Montserrat"/>
              </a:defRPr>
            </a:lvl4pPr>
            <a:lvl5pPr lvl="4" algn="ctr" rtl="0">
              <a:lnSpc>
                <a:spcPct val="90000"/>
              </a:lnSpc>
              <a:spcBef>
                <a:spcPts val="0"/>
              </a:spcBef>
              <a:spcAft>
                <a:spcPts val="0"/>
              </a:spcAft>
              <a:buClr>
                <a:schemeClr val="accent6"/>
              </a:buClr>
              <a:buSzPts val="1600"/>
              <a:buFont typeface="Montserrat"/>
              <a:buNone/>
              <a:defRPr sz="1600">
                <a:solidFill>
                  <a:schemeClr val="accent6"/>
                </a:solidFill>
                <a:latin typeface="Montserrat"/>
                <a:ea typeface="Montserrat"/>
                <a:cs typeface="Montserrat"/>
                <a:sym typeface="Montserrat"/>
              </a:defRPr>
            </a:lvl5pPr>
            <a:lvl6pPr lvl="5" algn="ctr" rtl="0">
              <a:lnSpc>
                <a:spcPct val="90000"/>
              </a:lnSpc>
              <a:spcBef>
                <a:spcPts val="0"/>
              </a:spcBef>
              <a:spcAft>
                <a:spcPts val="0"/>
              </a:spcAft>
              <a:buClr>
                <a:schemeClr val="accent6"/>
              </a:buClr>
              <a:buSzPts val="1600"/>
              <a:buFont typeface="Montserrat"/>
              <a:buNone/>
              <a:defRPr sz="1600">
                <a:solidFill>
                  <a:schemeClr val="accent6"/>
                </a:solidFill>
                <a:latin typeface="Montserrat"/>
                <a:ea typeface="Montserrat"/>
                <a:cs typeface="Montserrat"/>
                <a:sym typeface="Montserrat"/>
              </a:defRPr>
            </a:lvl6pPr>
            <a:lvl7pPr lvl="6" algn="ctr" rtl="0">
              <a:lnSpc>
                <a:spcPct val="90000"/>
              </a:lnSpc>
              <a:spcBef>
                <a:spcPts val="0"/>
              </a:spcBef>
              <a:spcAft>
                <a:spcPts val="0"/>
              </a:spcAft>
              <a:buClr>
                <a:schemeClr val="accent6"/>
              </a:buClr>
              <a:buSzPts val="1600"/>
              <a:buFont typeface="Montserrat"/>
              <a:buNone/>
              <a:defRPr sz="1600">
                <a:solidFill>
                  <a:schemeClr val="accent6"/>
                </a:solidFill>
                <a:latin typeface="Montserrat"/>
                <a:ea typeface="Montserrat"/>
                <a:cs typeface="Montserrat"/>
                <a:sym typeface="Montserrat"/>
              </a:defRPr>
            </a:lvl7pPr>
            <a:lvl8pPr lvl="7" algn="ctr" rtl="0">
              <a:lnSpc>
                <a:spcPct val="90000"/>
              </a:lnSpc>
              <a:spcBef>
                <a:spcPts val="0"/>
              </a:spcBef>
              <a:spcAft>
                <a:spcPts val="0"/>
              </a:spcAft>
              <a:buClr>
                <a:schemeClr val="accent6"/>
              </a:buClr>
              <a:buSzPts val="1600"/>
              <a:buFont typeface="Montserrat"/>
              <a:buNone/>
              <a:defRPr sz="1600">
                <a:solidFill>
                  <a:schemeClr val="accent6"/>
                </a:solidFill>
                <a:latin typeface="Montserrat"/>
                <a:ea typeface="Montserrat"/>
                <a:cs typeface="Montserrat"/>
                <a:sym typeface="Montserrat"/>
              </a:defRPr>
            </a:lvl8pPr>
            <a:lvl9pPr lvl="8" algn="ctr" rtl="0">
              <a:lnSpc>
                <a:spcPct val="90000"/>
              </a:lnSpc>
              <a:spcBef>
                <a:spcPts val="0"/>
              </a:spcBef>
              <a:spcAft>
                <a:spcPts val="0"/>
              </a:spcAft>
              <a:buClr>
                <a:schemeClr val="accent6"/>
              </a:buClr>
              <a:buSzPts val="1600"/>
              <a:buFont typeface="Montserrat"/>
              <a:buNone/>
              <a:defRPr sz="1600">
                <a:solidFill>
                  <a:schemeClr val="accent6"/>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1041075" y="1342825"/>
            <a:ext cx="7061700" cy="2828100"/>
          </a:xfrm>
          <a:prstGeom prst="rect">
            <a:avLst/>
          </a:prstGeom>
          <a:noFill/>
          <a:ln>
            <a:noFill/>
          </a:ln>
        </p:spPr>
        <p:txBody>
          <a:bodyPr spcFirstLastPara="1" wrap="square" lIns="0" tIns="0" rIns="0" bIns="0" anchor="t" anchorCtr="0">
            <a:noAutofit/>
          </a:bodyPr>
          <a:lstStyle>
            <a:lvl1pPr marL="457200" lvl="0" indent="-368300" rtl="0">
              <a:lnSpc>
                <a:spcPct val="115000"/>
              </a:lnSpc>
              <a:spcBef>
                <a:spcPts val="0"/>
              </a:spcBef>
              <a:spcAft>
                <a:spcPts val="0"/>
              </a:spcAft>
              <a:buClr>
                <a:schemeClr val="accent5"/>
              </a:buClr>
              <a:buSzPts val="2200"/>
              <a:buFont typeface="Frank Ruhl Libre Light"/>
              <a:buChar char="▫"/>
              <a:defRPr sz="2200">
                <a:solidFill>
                  <a:schemeClr val="dk1"/>
                </a:solidFill>
                <a:latin typeface="Frank Ruhl Libre Light"/>
                <a:ea typeface="Frank Ruhl Libre Light"/>
                <a:cs typeface="Frank Ruhl Libre Light"/>
                <a:sym typeface="Frank Ruhl Libre Light"/>
              </a:defRPr>
            </a:lvl1pPr>
            <a:lvl2pPr marL="914400" lvl="1" indent="-368300" rtl="0">
              <a:lnSpc>
                <a:spcPct val="115000"/>
              </a:lnSpc>
              <a:spcBef>
                <a:spcPts val="800"/>
              </a:spcBef>
              <a:spcAft>
                <a:spcPts val="0"/>
              </a:spcAft>
              <a:buClr>
                <a:schemeClr val="accent5"/>
              </a:buClr>
              <a:buSzPts val="2200"/>
              <a:buFont typeface="Frank Ruhl Libre Light"/>
              <a:buChar char="⬝"/>
              <a:defRPr sz="2200">
                <a:solidFill>
                  <a:schemeClr val="dk1"/>
                </a:solidFill>
                <a:latin typeface="Frank Ruhl Libre Light"/>
                <a:ea typeface="Frank Ruhl Libre Light"/>
                <a:cs typeface="Frank Ruhl Libre Light"/>
                <a:sym typeface="Frank Ruhl Libre Light"/>
              </a:defRPr>
            </a:lvl2pPr>
            <a:lvl3pPr marL="1371600" lvl="2" indent="-368300" rtl="0">
              <a:lnSpc>
                <a:spcPct val="115000"/>
              </a:lnSpc>
              <a:spcBef>
                <a:spcPts val="800"/>
              </a:spcBef>
              <a:spcAft>
                <a:spcPts val="0"/>
              </a:spcAft>
              <a:buClr>
                <a:schemeClr val="accent5"/>
              </a:buClr>
              <a:buSzPts val="2200"/>
              <a:buFont typeface="Frank Ruhl Libre Light"/>
              <a:buChar char="⬝"/>
              <a:defRPr sz="2200">
                <a:solidFill>
                  <a:schemeClr val="dk1"/>
                </a:solidFill>
                <a:latin typeface="Frank Ruhl Libre Light"/>
                <a:ea typeface="Frank Ruhl Libre Light"/>
                <a:cs typeface="Frank Ruhl Libre Light"/>
                <a:sym typeface="Frank Ruhl Libre Light"/>
              </a:defRPr>
            </a:lvl3pPr>
            <a:lvl4pPr marL="1828800" lvl="3" indent="-368300" rtl="0">
              <a:lnSpc>
                <a:spcPct val="115000"/>
              </a:lnSpc>
              <a:spcBef>
                <a:spcPts val="800"/>
              </a:spcBef>
              <a:spcAft>
                <a:spcPts val="0"/>
              </a:spcAft>
              <a:buClr>
                <a:schemeClr val="dk1"/>
              </a:buClr>
              <a:buSzPts val="2200"/>
              <a:buFont typeface="Frank Ruhl Libre Light"/>
              <a:buChar char="●"/>
              <a:defRPr sz="2200">
                <a:solidFill>
                  <a:schemeClr val="dk1"/>
                </a:solidFill>
                <a:latin typeface="Frank Ruhl Libre Light"/>
                <a:ea typeface="Frank Ruhl Libre Light"/>
                <a:cs typeface="Frank Ruhl Libre Light"/>
                <a:sym typeface="Frank Ruhl Libre Light"/>
              </a:defRPr>
            </a:lvl4pPr>
            <a:lvl5pPr marL="2286000" lvl="4" indent="-368300" rtl="0">
              <a:lnSpc>
                <a:spcPct val="115000"/>
              </a:lnSpc>
              <a:spcBef>
                <a:spcPts val="800"/>
              </a:spcBef>
              <a:spcAft>
                <a:spcPts val="0"/>
              </a:spcAft>
              <a:buClr>
                <a:schemeClr val="dk1"/>
              </a:buClr>
              <a:buSzPts val="2200"/>
              <a:buFont typeface="Frank Ruhl Libre Light"/>
              <a:buChar char="○"/>
              <a:defRPr sz="2200">
                <a:solidFill>
                  <a:schemeClr val="dk1"/>
                </a:solidFill>
                <a:latin typeface="Frank Ruhl Libre Light"/>
                <a:ea typeface="Frank Ruhl Libre Light"/>
                <a:cs typeface="Frank Ruhl Libre Light"/>
                <a:sym typeface="Frank Ruhl Libre Light"/>
              </a:defRPr>
            </a:lvl5pPr>
            <a:lvl6pPr marL="2743200" lvl="5" indent="-368300" rtl="0">
              <a:lnSpc>
                <a:spcPct val="115000"/>
              </a:lnSpc>
              <a:spcBef>
                <a:spcPts val="800"/>
              </a:spcBef>
              <a:spcAft>
                <a:spcPts val="0"/>
              </a:spcAft>
              <a:buClr>
                <a:schemeClr val="dk1"/>
              </a:buClr>
              <a:buSzPts val="2200"/>
              <a:buFont typeface="Frank Ruhl Libre Light"/>
              <a:buChar char="■"/>
              <a:defRPr sz="2200">
                <a:solidFill>
                  <a:schemeClr val="dk1"/>
                </a:solidFill>
                <a:latin typeface="Frank Ruhl Libre Light"/>
                <a:ea typeface="Frank Ruhl Libre Light"/>
                <a:cs typeface="Frank Ruhl Libre Light"/>
                <a:sym typeface="Frank Ruhl Libre Light"/>
              </a:defRPr>
            </a:lvl6pPr>
            <a:lvl7pPr marL="3200400" lvl="6" indent="-368300" rtl="0">
              <a:lnSpc>
                <a:spcPct val="115000"/>
              </a:lnSpc>
              <a:spcBef>
                <a:spcPts val="800"/>
              </a:spcBef>
              <a:spcAft>
                <a:spcPts val="0"/>
              </a:spcAft>
              <a:buClr>
                <a:schemeClr val="dk1"/>
              </a:buClr>
              <a:buSzPts val="2200"/>
              <a:buFont typeface="Frank Ruhl Libre Light"/>
              <a:buChar char="●"/>
              <a:defRPr sz="2200">
                <a:solidFill>
                  <a:schemeClr val="dk1"/>
                </a:solidFill>
                <a:latin typeface="Frank Ruhl Libre Light"/>
                <a:ea typeface="Frank Ruhl Libre Light"/>
                <a:cs typeface="Frank Ruhl Libre Light"/>
                <a:sym typeface="Frank Ruhl Libre Light"/>
              </a:defRPr>
            </a:lvl7pPr>
            <a:lvl8pPr marL="3657600" lvl="7" indent="-368300" rtl="0">
              <a:lnSpc>
                <a:spcPct val="115000"/>
              </a:lnSpc>
              <a:spcBef>
                <a:spcPts val="800"/>
              </a:spcBef>
              <a:spcAft>
                <a:spcPts val="0"/>
              </a:spcAft>
              <a:buClr>
                <a:schemeClr val="dk1"/>
              </a:buClr>
              <a:buSzPts val="2200"/>
              <a:buFont typeface="Frank Ruhl Libre Light"/>
              <a:buChar char="○"/>
              <a:defRPr sz="2200">
                <a:solidFill>
                  <a:schemeClr val="dk1"/>
                </a:solidFill>
                <a:latin typeface="Frank Ruhl Libre Light"/>
                <a:ea typeface="Frank Ruhl Libre Light"/>
                <a:cs typeface="Frank Ruhl Libre Light"/>
                <a:sym typeface="Frank Ruhl Libre Light"/>
              </a:defRPr>
            </a:lvl8pPr>
            <a:lvl9pPr marL="4114800" lvl="8" indent="-368300" rtl="0">
              <a:lnSpc>
                <a:spcPct val="115000"/>
              </a:lnSpc>
              <a:spcBef>
                <a:spcPts val="800"/>
              </a:spcBef>
              <a:spcAft>
                <a:spcPts val="800"/>
              </a:spcAft>
              <a:buClr>
                <a:schemeClr val="dk1"/>
              </a:buClr>
              <a:buSzPts val="2200"/>
              <a:buFont typeface="Frank Ruhl Libre Light"/>
              <a:buChar char="■"/>
              <a:defRPr sz="2200">
                <a:solidFill>
                  <a:schemeClr val="dk1"/>
                </a:solidFill>
                <a:latin typeface="Frank Ruhl Libre Light"/>
                <a:ea typeface="Frank Ruhl Libre Light"/>
                <a:cs typeface="Frank Ruhl Libre Light"/>
                <a:sym typeface="Frank Ruhl Libre Light"/>
              </a:defRPr>
            </a:lvl9pPr>
          </a:lstStyle>
          <a:p>
            <a:endParaRPr/>
          </a:p>
        </p:txBody>
      </p:sp>
      <p:sp>
        <p:nvSpPr>
          <p:cNvPr id="8" name="Google Shape;8;p1"/>
          <p:cNvSpPr txBox="1">
            <a:spLocks noGrp="1"/>
          </p:cNvSpPr>
          <p:nvPr>
            <p:ph type="sldNum" idx="12"/>
          </p:nvPr>
        </p:nvSpPr>
        <p:spPr>
          <a:xfrm>
            <a:off x="4297650" y="4594800"/>
            <a:ext cx="548700" cy="548700"/>
          </a:xfrm>
          <a:prstGeom prst="rect">
            <a:avLst/>
          </a:prstGeom>
          <a:noFill/>
          <a:ln>
            <a:noFill/>
          </a:ln>
        </p:spPr>
        <p:txBody>
          <a:bodyPr spcFirstLastPara="1" wrap="square" lIns="0" tIns="0" rIns="0" bIns="0" anchor="ctr" anchorCtr="0">
            <a:noAutofit/>
          </a:bodyPr>
          <a:lstStyle>
            <a:lvl1pPr lvl="0" algn="ctr" rtl="0">
              <a:buNone/>
              <a:defRPr sz="1300">
                <a:solidFill>
                  <a:schemeClr val="accent4"/>
                </a:solidFill>
                <a:latin typeface="Montserrat"/>
                <a:ea typeface="Montserrat"/>
                <a:cs typeface="Montserrat"/>
                <a:sym typeface="Montserrat"/>
              </a:defRPr>
            </a:lvl1pPr>
            <a:lvl2pPr lvl="1" algn="ctr" rtl="0">
              <a:buNone/>
              <a:defRPr sz="1300">
                <a:solidFill>
                  <a:schemeClr val="accent4"/>
                </a:solidFill>
                <a:latin typeface="Montserrat"/>
                <a:ea typeface="Montserrat"/>
                <a:cs typeface="Montserrat"/>
                <a:sym typeface="Montserrat"/>
              </a:defRPr>
            </a:lvl2pPr>
            <a:lvl3pPr lvl="2" algn="ctr" rtl="0">
              <a:buNone/>
              <a:defRPr sz="1300">
                <a:solidFill>
                  <a:schemeClr val="accent4"/>
                </a:solidFill>
                <a:latin typeface="Montserrat"/>
                <a:ea typeface="Montserrat"/>
                <a:cs typeface="Montserrat"/>
                <a:sym typeface="Montserrat"/>
              </a:defRPr>
            </a:lvl3pPr>
            <a:lvl4pPr lvl="3" algn="ctr" rtl="0">
              <a:buNone/>
              <a:defRPr sz="1300">
                <a:solidFill>
                  <a:schemeClr val="accent4"/>
                </a:solidFill>
                <a:latin typeface="Montserrat"/>
                <a:ea typeface="Montserrat"/>
                <a:cs typeface="Montserrat"/>
                <a:sym typeface="Montserrat"/>
              </a:defRPr>
            </a:lvl4pPr>
            <a:lvl5pPr lvl="4" algn="ctr" rtl="0">
              <a:buNone/>
              <a:defRPr sz="1300">
                <a:solidFill>
                  <a:schemeClr val="accent4"/>
                </a:solidFill>
                <a:latin typeface="Montserrat"/>
                <a:ea typeface="Montserrat"/>
                <a:cs typeface="Montserrat"/>
                <a:sym typeface="Montserrat"/>
              </a:defRPr>
            </a:lvl5pPr>
            <a:lvl6pPr lvl="5" algn="ctr" rtl="0">
              <a:buNone/>
              <a:defRPr sz="1300">
                <a:solidFill>
                  <a:schemeClr val="accent4"/>
                </a:solidFill>
                <a:latin typeface="Montserrat"/>
                <a:ea typeface="Montserrat"/>
                <a:cs typeface="Montserrat"/>
                <a:sym typeface="Montserrat"/>
              </a:defRPr>
            </a:lvl6pPr>
            <a:lvl7pPr lvl="6" algn="ctr" rtl="0">
              <a:buNone/>
              <a:defRPr sz="1300">
                <a:solidFill>
                  <a:schemeClr val="accent4"/>
                </a:solidFill>
                <a:latin typeface="Montserrat"/>
                <a:ea typeface="Montserrat"/>
                <a:cs typeface="Montserrat"/>
                <a:sym typeface="Montserrat"/>
              </a:defRPr>
            </a:lvl7pPr>
            <a:lvl8pPr lvl="7" algn="ctr" rtl="0">
              <a:buNone/>
              <a:defRPr sz="1300">
                <a:solidFill>
                  <a:schemeClr val="accent4"/>
                </a:solidFill>
                <a:latin typeface="Montserrat"/>
                <a:ea typeface="Montserrat"/>
                <a:cs typeface="Montserrat"/>
                <a:sym typeface="Montserrat"/>
              </a:defRPr>
            </a:lvl8pPr>
            <a:lvl9pPr lvl="8" algn="ctr" rtl="0">
              <a:buNone/>
              <a:defRPr sz="1300">
                <a:solidFill>
                  <a:schemeClr val="accent4"/>
                </a:solidFill>
                <a:latin typeface="Montserrat"/>
                <a:ea typeface="Montserrat"/>
                <a:cs typeface="Montserrat"/>
                <a:sym typeface="Montserrat"/>
              </a:defRPr>
            </a:lvl9pPr>
          </a:lstStyle>
          <a:p>
            <a:pPr marL="0" lvl="0" indent="0" algn="ct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B196C8B-EDB4-494E-914B-EABBC2B0429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0A6F1547-2E5D-3442-A8EF-A81DF922D95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BF61E031-3A5A-C44A-9C80-6562680BDD0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42E1BD5-F4FB-D240-88D9-AEB8982E5957}" type="datetimeFigureOut">
              <a:rPr lang="es-CL" smtClean="0"/>
              <a:t>01-06-22</a:t>
            </a:fld>
            <a:endParaRPr lang="es-CL"/>
          </a:p>
        </p:txBody>
      </p:sp>
      <p:sp>
        <p:nvSpPr>
          <p:cNvPr id="5" name="Marcador de pie de página 4">
            <a:extLst>
              <a:ext uri="{FF2B5EF4-FFF2-40B4-BE49-F238E27FC236}">
                <a16:creationId xmlns:a16="http://schemas.microsoft.com/office/drawing/2014/main" id="{17777598-8300-7C48-BE8A-34EDA71DBBC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26AF92AC-CCA6-0C42-A139-4F3ADA32AC0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97E8B0C-7830-9240-A183-A8243942A3DF}" type="slidenum">
              <a:rPr lang="es-CL" smtClean="0"/>
              <a:t>‹Nº›</a:t>
            </a:fld>
            <a:endParaRPr lang="es-CL"/>
          </a:p>
        </p:txBody>
      </p:sp>
    </p:spTree>
    <p:extLst>
      <p:ext uri="{BB962C8B-B14F-4D97-AF65-F5344CB8AC3E}">
        <p14:creationId xmlns:p14="http://schemas.microsoft.com/office/powerpoint/2010/main" val="42626447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4" r:id="rId14"/>
    <p:sldLayoutId id="2147483667" r:id="rId15"/>
    <p:sldLayoutId id="2147483668" r:id="rId16"/>
    <p:sldLayoutId id="2147483669" r:id="rId17"/>
    <p:sldLayoutId id="2147483670" r:id="rId18"/>
    <p:sldLayoutId id="2147483673" r:id="rId19"/>
    <p:sldLayoutId id="2147483675"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C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4.jpg"/><Relationship Id="rId7" Type="http://schemas.openxmlformats.org/officeDocument/2006/relationships/diagramColors" Target="../diagrams/colors2.xml"/><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8.sv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0.jpg"/><Relationship Id="rId7" Type="http://schemas.openxmlformats.org/officeDocument/2006/relationships/diagramColors" Target="../diagrams/colors7.xml"/><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20.sv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28.jpeg"/><Relationship Id="rId1" Type="http://schemas.openxmlformats.org/officeDocument/2006/relationships/slideLayout" Target="../slideLayouts/slideLayout1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28.jpeg"/><Relationship Id="rId1" Type="http://schemas.openxmlformats.org/officeDocument/2006/relationships/slideLayout" Target="../slideLayouts/slideLayout1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0.xml"/><Relationship Id="rId1" Type="http://schemas.openxmlformats.org/officeDocument/2006/relationships/slideLayout" Target="../slideLayouts/slideLayout2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TIIofsoFaZU?feature=oembed" TargetMode="External"/><Relationship Id="rId5" Type="http://schemas.openxmlformats.org/officeDocument/2006/relationships/image" Target="../media/image12.jpeg"/><Relationship Id="rId4" Type="http://schemas.openxmlformats.org/officeDocument/2006/relationships/hyperlink" Target="https://www.youtube.com/watch?v=TIIofsoFaZU" TargetMode="External"/></Relationships>
</file>

<file path=ppt/slides/_rels/slide60.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46.png"/><Relationship Id="rId7" Type="http://schemas.openxmlformats.org/officeDocument/2006/relationships/diagramColors" Target="../diagrams/colors13.xml"/><Relationship Id="rId2" Type="http://schemas.openxmlformats.org/officeDocument/2006/relationships/notesSlide" Target="../notesSlides/notesSlide31.xml"/><Relationship Id="rId1" Type="http://schemas.openxmlformats.org/officeDocument/2006/relationships/slideLayout" Target="../slideLayouts/slideLayout28.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24.xml"/><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49.jpeg"/><Relationship Id="rId1" Type="http://schemas.openxmlformats.org/officeDocument/2006/relationships/slideLayout" Target="../slideLayouts/slideLayout1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3"/>
          <p:cNvSpPr txBox="1">
            <a:spLocks noGrp="1"/>
          </p:cNvSpPr>
          <p:nvPr>
            <p:ph type="ctrTitle"/>
          </p:nvPr>
        </p:nvSpPr>
        <p:spPr>
          <a:xfrm>
            <a:off x="2685399" y="1185073"/>
            <a:ext cx="3773303" cy="3010438"/>
          </a:xfrm>
          <a:prstGeom prst="rect">
            <a:avLst/>
          </a:prstGeom>
        </p:spPr>
        <p:txBody>
          <a:bodyPr spcFirstLastPara="1" wrap="square" lIns="0" tIns="0" rIns="0" bIns="0" anchor="ctr" anchorCtr="0">
            <a:noAutofit/>
          </a:bodyPr>
          <a:lstStyle/>
          <a:p>
            <a:r>
              <a:rPr lang="es-CL" sz="2000" b="1" dirty="0"/>
              <a:t>Buen trato y Educación emocional</a:t>
            </a:r>
            <a:r>
              <a:rPr lang="es-CL" sz="2000" dirty="0"/>
              <a:t>: </a:t>
            </a:r>
            <a:br>
              <a:rPr lang="es-CL" sz="2000" dirty="0"/>
            </a:br>
            <a:r>
              <a:rPr lang="es-CL" sz="2000" dirty="0"/>
              <a:t>dos desafíos para enfrentar la violencia en las escuelas</a:t>
            </a:r>
            <a:endParaRPr lang="en" sz="2000" dirty="0"/>
          </a:p>
          <a:p>
            <a:pPr marL="0" lvl="0" indent="0" algn="ctr">
              <a:spcBef>
                <a:spcPts val="1500"/>
              </a:spcBef>
              <a:spcAft>
                <a:spcPts val="0"/>
              </a:spcAft>
              <a:buNone/>
            </a:pPr>
            <a:endParaRPr lang="en" dirty="0"/>
          </a:p>
        </p:txBody>
      </p:sp>
      <p:sp>
        <p:nvSpPr>
          <p:cNvPr id="2" name="Rectangle 1">
            <a:extLst>
              <a:ext uri="{FF2B5EF4-FFF2-40B4-BE49-F238E27FC236}">
                <a16:creationId xmlns:a16="http://schemas.microsoft.com/office/drawing/2014/main" id="{29CBF964-10AF-08EE-2B49-943530D1E4A9}"/>
              </a:ext>
            </a:extLst>
          </p:cNvPr>
          <p:cNvSpPr/>
          <p:nvPr/>
        </p:nvSpPr>
        <p:spPr>
          <a:xfrm>
            <a:off x="2997777" y="4192732"/>
            <a:ext cx="3151909" cy="913534"/>
          </a:xfrm>
          <a:prstGeom prst="rect">
            <a:avLst/>
          </a:prstGeom>
          <a:solidFill>
            <a:schemeClr val="accent2">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34CC59-9899-1DD1-4B22-B725CD1232E0}"/>
              </a:ext>
            </a:extLst>
          </p:cNvPr>
          <p:cNvSpPr txBox="1"/>
          <p:nvPr/>
        </p:nvSpPr>
        <p:spPr>
          <a:xfrm>
            <a:off x="3048865" y="3988375"/>
            <a:ext cx="3046267" cy="11541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s-CL" dirty="0">
              <a:solidFill>
                <a:schemeClr val="accent6"/>
              </a:solidFill>
            </a:endParaRPr>
          </a:p>
          <a:p>
            <a:pPr algn="ctr"/>
            <a:r>
              <a:rPr lang="es-CL" sz="1100" dirty="0">
                <a:solidFill>
                  <a:schemeClr val="accent6"/>
                </a:solidFill>
              </a:rPr>
              <a:t>Paulina Herrera Ponce</a:t>
            </a:r>
            <a:endParaRPr lang="en-US" sz="1100">
              <a:solidFill>
                <a:schemeClr val="accent6"/>
              </a:solidFill>
            </a:endParaRPr>
          </a:p>
          <a:p>
            <a:pPr algn="ctr"/>
            <a:r>
              <a:rPr lang="es-CL" sz="1100" dirty="0">
                <a:solidFill>
                  <a:schemeClr val="accent6"/>
                </a:solidFill>
              </a:rPr>
              <a:t>Psicóloga Educacional </a:t>
            </a:r>
            <a:r>
              <a:rPr lang="es-CL" sz="1100" dirty="0" err="1">
                <a:solidFill>
                  <a:schemeClr val="accent6"/>
                </a:solidFill>
              </a:rPr>
              <a:t>P.U.Católica</a:t>
            </a:r>
            <a:r>
              <a:rPr lang="es-CL" sz="1100" dirty="0">
                <a:solidFill>
                  <a:schemeClr val="accent6"/>
                </a:solidFill>
              </a:rPr>
              <a:t> de Chile</a:t>
            </a:r>
            <a:endParaRPr lang="en-US" sz="1100">
              <a:solidFill>
                <a:schemeClr val="accent6"/>
              </a:solidFill>
            </a:endParaRPr>
          </a:p>
          <a:p>
            <a:pPr algn="ctr"/>
            <a:r>
              <a:rPr lang="es-CL" sz="1100" dirty="0">
                <a:solidFill>
                  <a:schemeClr val="accent6"/>
                </a:solidFill>
              </a:rPr>
              <a:t>Doctora en Psicología Educacional </a:t>
            </a:r>
            <a:endParaRPr lang="en-US" sz="1100">
              <a:solidFill>
                <a:schemeClr val="accent6"/>
              </a:solidFill>
            </a:endParaRPr>
          </a:p>
          <a:p>
            <a:pPr algn="ctr"/>
            <a:r>
              <a:rPr lang="es-CL" sz="1100" dirty="0">
                <a:solidFill>
                  <a:schemeClr val="accent6"/>
                </a:solidFill>
              </a:rPr>
              <a:t>Universidad de Salamanca</a:t>
            </a:r>
            <a:endParaRPr lang="en-US" sz="1100">
              <a:solidFill>
                <a:schemeClr val="accent6"/>
              </a:solidFill>
            </a:endParaRPr>
          </a:p>
          <a:p>
            <a:pPr algn="ctr"/>
            <a:r>
              <a:rPr lang="es-CL" sz="1100" dirty="0">
                <a:solidFill>
                  <a:schemeClr val="accent6"/>
                </a:solidFill>
              </a:rPr>
              <a:t>Académica U. Bernardo O`Higgins</a:t>
            </a:r>
            <a:endParaRPr lang="en-US" sz="1100" dirty="0">
              <a:solidFill>
                <a:schemeClr val="accent6"/>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9"/>
          <p:cNvSpPr txBox="1">
            <a:spLocks noGrp="1"/>
          </p:cNvSpPr>
          <p:nvPr>
            <p:ph type="ctrTitle" idx="4294967295"/>
          </p:nvPr>
        </p:nvSpPr>
        <p:spPr>
          <a:xfrm>
            <a:off x="1860750" y="1841508"/>
            <a:ext cx="6077754" cy="1703242"/>
          </a:xfrm>
          <a:prstGeom prst="rect">
            <a:avLst/>
          </a:prstGeom>
        </p:spPr>
        <p:txBody>
          <a:bodyPr spcFirstLastPara="1" wrap="square" lIns="0" tIns="0" rIns="0" bIns="0" anchor="ctr" anchorCtr="0">
            <a:noAutofit/>
          </a:bodyPr>
          <a:lstStyle/>
          <a:p>
            <a:r>
              <a:rPr lang="es-CL" sz="3600" dirty="0">
                <a:solidFill>
                  <a:schemeClr val="accent4">
                    <a:lumMod val="50000"/>
                  </a:schemeClr>
                </a:solidFill>
                <a:highlight>
                  <a:srgbClr val="C0C0C0"/>
                </a:highlight>
              </a:rPr>
              <a:t>No hay recetas, es un proceso gradual que debe asumir cada colegio desde su contexto, posibilidades y necesidades</a:t>
            </a:r>
            <a:endParaRPr lang="en-US" dirty="0">
              <a:solidFill>
                <a:schemeClr val="accent4">
                  <a:lumMod val="50000"/>
                </a:schemeClr>
              </a:solidFill>
              <a:highlight>
                <a:srgbClr val="C0C0C0"/>
              </a:highlight>
            </a:endParaRPr>
          </a:p>
        </p:txBody>
      </p:sp>
      <p:grpSp>
        <p:nvGrpSpPr>
          <p:cNvPr id="114" name="Google Shape;114;p19"/>
          <p:cNvGrpSpPr/>
          <p:nvPr/>
        </p:nvGrpSpPr>
        <p:grpSpPr>
          <a:xfrm>
            <a:off x="979759" y="796669"/>
            <a:ext cx="1175467" cy="1175417"/>
            <a:chOff x="6643074" y="3664248"/>
            <a:chExt cx="407950" cy="407975"/>
          </a:xfrm>
        </p:grpSpPr>
        <p:sp>
          <p:nvSpPr>
            <p:cNvPr id="115" name="Google Shape;115;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9"/>
            <p:cNvSpPr/>
            <p:nvPr/>
          </p:nvSpPr>
          <p:spPr>
            <a:xfrm>
              <a:off x="6643074" y="3664248"/>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19"/>
          <p:cNvSpPr/>
          <p:nvPr/>
        </p:nvSpPr>
        <p:spPr>
          <a:xfrm>
            <a:off x="793581" y="843140"/>
            <a:ext cx="183741" cy="175443"/>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9"/>
          <p:cNvSpPr/>
          <p:nvPr/>
        </p:nvSpPr>
        <p:spPr>
          <a:xfrm rot="2697368">
            <a:off x="1428500" y="1992396"/>
            <a:ext cx="278910" cy="266314"/>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9"/>
          <p:cNvSpPr/>
          <p:nvPr/>
        </p:nvSpPr>
        <p:spPr>
          <a:xfrm>
            <a:off x="2285589" y="931162"/>
            <a:ext cx="111710" cy="106701"/>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9"/>
          <p:cNvSpPr/>
          <p:nvPr/>
        </p:nvSpPr>
        <p:spPr>
          <a:xfrm rot="1279603">
            <a:off x="809159" y="2142951"/>
            <a:ext cx="111695" cy="10671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9"/>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10</a:t>
            </a:fld>
            <a:endParaRPr/>
          </a:p>
        </p:txBody>
      </p:sp>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0"/>
          <p:cNvSpPr txBox="1">
            <a:spLocks noGrp="1"/>
          </p:cNvSpPr>
          <p:nvPr>
            <p:ph type="body" idx="1"/>
          </p:nvPr>
        </p:nvSpPr>
        <p:spPr>
          <a:xfrm>
            <a:off x="1041125" y="1342725"/>
            <a:ext cx="3299400" cy="2795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1"/>
              <a:t>White</a:t>
            </a:r>
            <a:endParaRPr b="1"/>
          </a:p>
          <a:p>
            <a:pPr marL="0" lvl="0" indent="0" algn="l" rtl="0">
              <a:spcBef>
                <a:spcPts val="800"/>
              </a:spcBef>
              <a:spcAft>
                <a:spcPts val="800"/>
              </a:spcAft>
              <a:buNone/>
            </a:pPr>
            <a:r>
              <a:rPr lang="en"/>
              <a:t>Is the color of milk and fresh snow, the color produced by the combination of all the colors of the visible spectrum.</a:t>
            </a:r>
            <a:endParaRPr/>
          </a:p>
        </p:txBody>
      </p:sp>
      <p:sp>
        <p:nvSpPr>
          <p:cNvPr id="132" name="Google Shape;132;p20"/>
          <p:cNvSpPr txBox="1">
            <a:spLocks noGrp="1"/>
          </p:cNvSpPr>
          <p:nvPr>
            <p:ph type="title"/>
          </p:nvPr>
        </p:nvSpPr>
        <p:spPr>
          <a:xfrm>
            <a:off x="1041075" y="643725"/>
            <a:ext cx="7061700" cy="699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t>YOU CAN LSO SPLIT YOUR CONTENT</a:t>
            </a:r>
            <a:endParaRPr dirty="0"/>
          </a:p>
        </p:txBody>
      </p:sp>
      <p:sp>
        <p:nvSpPr>
          <p:cNvPr id="133" name="Google Shape;133;p20"/>
          <p:cNvSpPr txBox="1">
            <a:spLocks noGrp="1"/>
          </p:cNvSpPr>
          <p:nvPr>
            <p:ph type="body" idx="2"/>
          </p:nvPr>
        </p:nvSpPr>
        <p:spPr>
          <a:xfrm>
            <a:off x="4803420" y="1342725"/>
            <a:ext cx="3299400" cy="2795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1"/>
              <a:t>Black</a:t>
            </a:r>
            <a:endParaRPr b="1"/>
          </a:p>
          <a:p>
            <a:pPr marL="0" lvl="0" indent="0" algn="l" rtl="0">
              <a:spcBef>
                <a:spcPts val="800"/>
              </a:spcBef>
              <a:spcAft>
                <a:spcPts val="800"/>
              </a:spcAft>
              <a:buNone/>
            </a:pPr>
            <a:r>
              <a:rPr lang="en"/>
              <a:t>Is the color of ebony and of outer space. It has been the symbolic color of elegance, solemnity and authority.</a:t>
            </a:r>
            <a:endParaRPr/>
          </a:p>
        </p:txBody>
      </p:sp>
      <p:sp>
        <p:nvSpPr>
          <p:cNvPr id="134" name="Google Shape;134;p20"/>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11</a:t>
            </a:fld>
            <a:endParaRPr/>
          </a:p>
        </p:txBody>
      </p:sp>
      <p:pic>
        <p:nvPicPr>
          <p:cNvPr id="2" name="Picture 2">
            <a:extLst>
              <a:ext uri="{FF2B5EF4-FFF2-40B4-BE49-F238E27FC236}">
                <a16:creationId xmlns:a16="http://schemas.microsoft.com/office/drawing/2014/main" id="{98057F64-C873-2248-6B08-6E2C6D8B9A4A}"/>
              </a:ext>
            </a:extLst>
          </p:cNvPr>
          <p:cNvPicPr>
            <a:picLocks noChangeAspect="1"/>
          </p:cNvPicPr>
          <p:nvPr/>
        </p:nvPicPr>
        <p:blipFill>
          <a:blip r:embed="rId3"/>
          <a:stretch>
            <a:fillRect/>
          </a:stretch>
        </p:blipFill>
        <p:spPr>
          <a:xfrm>
            <a:off x="-435522" y="-288104"/>
            <a:ext cx="9680026" cy="5478297"/>
          </a:xfrm>
          <a:prstGeom prst="rect">
            <a:avLst/>
          </a:prstGeom>
        </p:spPr>
      </p:pic>
      <p:sp>
        <p:nvSpPr>
          <p:cNvPr id="4" name="TextBox 3">
            <a:extLst>
              <a:ext uri="{FF2B5EF4-FFF2-40B4-BE49-F238E27FC236}">
                <a16:creationId xmlns:a16="http://schemas.microsoft.com/office/drawing/2014/main" id="{94E2200D-47E8-402A-D61C-57DAEA285F05}"/>
              </a:ext>
            </a:extLst>
          </p:cNvPr>
          <p:cNvSpPr txBox="1"/>
          <p:nvPr/>
        </p:nvSpPr>
        <p:spPr>
          <a:xfrm>
            <a:off x="2116521" y="1205076"/>
            <a:ext cx="555143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err="1">
                <a:solidFill>
                  <a:srgbClr val="44536A"/>
                </a:solidFill>
                <a:latin typeface="Calibri Light"/>
              </a:rPr>
              <a:t>Otra</a:t>
            </a:r>
            <a:r>
              <a:rPr lang="en-US" sz="3600" dirty="0">
                <a:solidFill>
                  <a:srgbClr val="44536A"/>
                </a:solidFill>
                <a:latin typeface="Calibri Light"/>
              </a:rPr>
              <a:t> </a:t>
            </a:r>
            <a:r>
              <a:rPr lang="en-US" sz="3600" dirty="0" err="1">
                <a:solidFill>
                  <a:srgbClr val="44536A"/>
                </a:solidFill>
                <a:latin typeface="Calibri Light"/>
              </a:rPr>
              <a:t>educación</a:t>
            </a:r>
            <a:r>
              <a:rPr lang="en-US" sz="3600" dirty="0">
                <a:solidFill>
                  <a:srgbClr val="44536A"/>
                </a:solidFill>
                <a:latin typeface="Calibri Light"/>
              </a:rPr>
              <a:t> es </a:t>
            </a:r>
            <a:r>
              <a:rPr lang="en-US" sz="3600" dirty="0" err="1">
                <a:solidFill>
                  <a:schemeClr val="accent4">
                    <a:lumMod val="75000"/>
                  </a:schemeClr>
                </a:solidFill>
                <a:latin typeface="Calibri Light"/>
              </a:rPr>
              <a:t>urgente</a:t>
            </a:r>
            <a:r>
              <a:rPr lang="en-US" sz="3600" dirty="0">
                <a:solidFill>
                  <a:schemeClr val="accent4">
                    <a:lumMod val="75000"/>
                  </a:schemeClr>
                </a:solidFill>
                <a:latin typeface="Calibri Light"/>
              </a:rPr>
              <a:t>! </a:t>
            </a:r>
            <a:r>
              <a:rPr lang="en-US" sz="3600" dirty="0">
                <a:solidFill>
                  <a:srgbClr val="EC7C30"/>
                </a:solidFill>
                <a:latin typeface="Calibri Light"/>
              </a:rPr>
              <a:t> </a:t>
            </a:r>
            <a:endParaRPr lang="en-US" sz="3600"/>
          </a:p>
          <a:p>
            <a:r>
              <a:rPr lang="en-US" sz="3600" dirty="0" err="1">
                <a:solidFill>
                  <a:srgbClr val="44536A"/>
                </a:solidFill>
                <a:latin typeface="Calibri Light"/>
              </a:rPr>
              <a:t>Otra</a:t>
            </a:r>
            <a:r>
              <a:rPr lang="en-US" sz="3600" dirty="0">
                <a:solidFill>
                  <a:srgbClr val="44536A"/>
                </a:solidFill>
                <a:latin typeface="Calibri Light"/>
              </a:rPr>
              <a:t> </a:t>
            </a:r>
            <a:r>
              <a:rPr lang="en-US" sz="3600" dirty="0" err="1">
                <a:solidFill>
                  <a:srgbClr val="44536A"/>
                </a:solidFill>
                <a:latin typeface="Calibri Light"/>
              </a:rPr>
              <a:t>educación</a:t>
            </a:r>
            <a:r>
              <a:rPr lang="en-US" sz="3600" dirty="0">
                <a:solidFill>
                  <a:srgbClr val="44536A"/>
                </a:solidFill>
                <a:latin typeface="Calibri Light"/>
              </a:rPr>
              <a:t> es </a:t>
            </a:r>
            <a:r>
              <a:rPr lang="en-US" sz="3600" dirty="0" err="1">
                <a:solidFill>
                  <a:schemeClr val="accent4">
                    <a:lumMod val="75000"/>
                  </a:schemeClr>
                </a:solidFill>
                <a:latin typeface="Calibri Light"/>
              </a:rPr>
              <a:t>posible</a:t>
            </a:r>
            <a:r>
              <a:rPr lang="en-US" sz="3600" dirty="0">
                <a:solidFill>
                  <a:schemeClr val="accent4">
                    <a:lumMod val="75000"/>
                  </a:schemeClr>
                </a:solidFill>
                <a:latin typeface="Calibri Light"/>
              </a:rPr>
              <a:t>!</a:t>
            </a:r>
            <a:endParaRPr lang="en-US" sz="3600" dirty="0">
              <a:solidFill>
                <a:schemeClr val="accent4">
                  <a:lumMod val="75000"/>
                </a:schemeClr>
              </a:solidFill>
            </a:endParaRPr>
          </a:p>
        </p:txBody>
      </p:sp>
      <p:sp>
        <p:nvSpPr>
          <p:cNvPr id="5" name="TextBox 4">
            <a:extLst>
              <a:ext uri="{FF2B5EF4-FFF2-40B4-BE49-F238E27FC236}">
                <a16:creationId xmlns:a16="http://schemas.microsoft.com/office/drawing/2014/main" id="{CBB7063A-3F68-5D21-2268-E965E7368D59}"/>
              </a:ext>
            </a:extLst>
          </p:cNvPr>
          <p:cNvSpPr txBox="1"/>
          <p:nvPr/>
        </p:nvSpPr>
        <p:spPr>
          <a:xfrm>
            <a:off x="3313714" y="3239813"/>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solidFill>
                  <a:schemeClr val="accent2"/>
                </a:solidFill>
                <a:latin typeface="Calibri Light"/>
              </a:rPr>
              <a:t>¿ </a:t>
            </a:r>
            <a:r>
              <a:rPr lang="en-US" sz="4000" dirty="0" err="1">
                <a:solidFill>
                  <a:schemeClr val="accent2"/>
                </a:solidFill>
                <a:latin typeface="Calibri Light"/>
              </a:rPr>
              <a:t>Cómo</a:t>
            </a:r>
            <a:r>
              <a:rPr lang="en-US" sz="4000" dirty="0">
                <a:solidFill>
                  <a:schemeClr val="accent2"/>
                </a:solidFill>
                <a:latin typeface="Calibri Light"/>
              </a:rPr>
              <a:t>?</a:t>
            </a:r>
            <a:endParaRPr lang="en-US" sz="4000" dirty="0">
              <a:solidFill>
                <a:schemeClr val="accent2"/>
              </a:solidFill>
            </a:endParaRPr>
          </a:p>
        </p:txBody>
      </p:sp>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3" name="Google Shape;143;p21"/>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12</a:t>
            </a:fld>
            <a:endParaRPr/>
          </a:p>
        </p:txBody>
      </p:sp>
      <p:pic>
        <p:nvPicPr>
          <p:cNvPr id="10" name="Picture 2">
            <a:extLst>
              <a:ext uri="{FF2B5EF4-FFF2-40B4-BE49-F238E27FC236}">
                <a16:creationId xmlns:a16="http://schemas.microsoft.com/office/drawing/2014/main" id="{E4549DC0-9BA3-F4F4-7051-DA8615EA0E84}"/>
              </a:ext>
            </a:extLst>
          </p:cNvPr>
          <p:cNvPicPr>
            <a:picLocks noChangeAspect="1"/>
          </p:cNvPicPr>
          <p:nvPr/>
        </p:nvPicPr>
        <p:blipFill>
          <a:blip r:embed="rId3"/>
          <a:stretch>
            <a:fillRect/>
          </a:stretch>
        </p:blipFill>
        <p:spPr>
          <a:xfrm>
            <a:off x="-435522" y="-288104"/>
            <a:ext cx="9680026" cy="5478297"/>
          </a:xfrm>
          <a:prstGeom prst="rect">
            <a:avLst/>
          </a:prstGeom>
        </p:spPr>
      </p:pic>
      <p:sp>
        <p:nvSpPr>
          <p:cNvPr id="12" name="TextBox 11">
            <a:extLst>
              <a:ext uri="{FF2B5EF4-FFF2-40B4-BE49-F238E27FC236}">
                <a16:creationId xmlns:a16="http://schemas.microsoft.com/office/drawing/2014/main" id="{16F4D2B3-1F32-4353-B078-B5412768C968}"/>
              </a:ext>
            </a:extLst>
          </p:cNvPr>
          <p:cNvSpPr txBox="1"/>
          <p:nvPr/>
        </p:nvSpPr>
        <p:spPr>
          <a:xfrm>
            <a:off x="2993478" y="520262"/>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13" name="TextBox 12">
            <a:extLst>
              <a:ext uri="{FF2B5EF4-FFF2-40B4-BE49-F238E27FC236}">
                <a16:creationId xmlns:a16="http://schemas.microsoft.com/office/drawing/2014/main" id="{659C6690-5398-C3D7-87D7-8560ED2CDC18}"/>
              </a:ext>
            </a:extLst>
          </p:cNvPr>
          <p:cNvSpPr txBox="1"/>
          <p:nvPr/>
        </p:nvSpPr>
        <p:spPr>
          <a:xfrm>
            <a:off x="3362982" y="56460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chemeClr val="accent2"/>
                </a:solidFill>
                <a:latin typeface="Calibri Light"/>
                <a:cs typeface="Calibri Light"/>
              </a:rPr>
              <a:t>¿ </a:t>
            </a:r>
            <a:r>
              <a:rPr lang="en-US" sz="3600" dirty="0" err="1">
                <a:solidFill>
                  <a:schemeClr val="accent2"/>
                </a:solidFill>
                <a:latin typeface="Calibri Light"/>
                <a:cs typeface="Calibri Light"/>
              </a:rPr>
              <a:t>Cómo</a:t>
            </a:r>
            <a:r>
              <a:rPr lang="en-US" sz="3600" dirty="0">
                <a:solidFill>
                  <a:schemeClr val="accent2"/>
                </a:solidFill>
                <a:latin typeface="Calibri Light"/>
                <a:cs typeface="Calibri Light"/>
              </a:rPr>
              <a:t>?</a:t>
            </a:r>
            <a:endParaRPr lang="en-US" sz="3600" dirty="0">
              <a:solidFill>
                <a:schemeClr val="accent2"/>
              </a:solidFill>
            </a:endParaRPr>
          </a:p>
        </p:txBody>
      </p:sp>
      <p:sp>
        <p:nvSpPr>
          <p:cNvPr id="14" name="TextBox 13">
            <a:extLst>
              <a:ext uri="{FF2B5EF4-FFF2-40B4-BE49-F238E27FC236}">
                <a16:creationId xmlns:a16="http://schemas.microsoft.com/office/drawing/2014/main" id="{DD20473E-F62D-416E-1E17-FB6DEBBE2BCC}"/>
              </a:ext>
            </a:extLst>
          </p:cNvPr>
          <p:cNvSpPr txBox="1"/>
          <p:nvPr/>
        </p:nvSpPr>
        <p:spPr>
          <a:xfrm>
            <a:off x="145831" y="1815992"/>
            <a:ext cx="885726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EC7C30"/>
                </a:solidFill>
                <a:latin typeface="Calibri"/>
              </a:rPr>
              <a:t>Poner las </a:t>
            </a:r>
            <a:r>
              <a:rPr lang="en-US" sz="2800" dirty="0" err="1">
                <a:solidFill>
                  <a:srgbClr val="EC7C30"/>
                </a:solidFill>
                <a:latin typeface="Calibri"/>
              </a:rPr>
              <a:t>emociones</a:t>
            </a:r>
            <a:r>
              <a:rPr lang="en-US" sz="2800" dirty="0">
                <a:solidFill>
                  <a:srgbClr val="EC7C30"/>
                </a:solidFill>
                <a:latin typeface="Calibri"/>
              </a:rPr>
              <a:t> </a:t>
            </a:r>
            <a:r>
              <a:rPr lang="en-US" sz="2800" dirty="0" err="1">
                <a:solidFill>
                  <a:srgbClr val="EC7C30"/>
                </a:solidFill>
                <a:latin typeface="Calibri"/>
              </a:rPr>
              <a:t>en</a:t>
            </a:r>
            <a:r>
              <a:rPr lang="en-US" sz="2800" dirty="0">
                <a:solidFill>
                  <a:srgbClr val="EC7C30"/>
                </a:solidFill>
                <a:latin typeface="Calibri"/>
              </a:rPr>
              <a:t> </a:t>
            </a:r>
            <a:r>
              <a:rPr lang="en-US" sz="2800" dirty="0" err="1">
                <a:solidFill>
                  <a:srgbClr val="EC7C30"/>
                </a:solidFill>
                <a:latin typeface="Calibri"/>
              </a:rPr>
              <a:t>el</a:t>
            </a:r>
            <a:r>
              <a:rPr lang="en-US" sz="2800" dirty="0">
                <a:solidFill>
                  <a:srgbClr val="EC7C30"/>
                </a:solidFill>
                <a:latin typeface="Calibri"/>
              </a:rPr>
              <a:t> </a:t>
            </a:r>
            <a:r>
              <a:rPr lang="en-US" sz="2800" dirty="0" err="1">
                <a:solidFill>
                  <a:srgbClr val="EC7C30"/>
                </a:solidFill>
                <a:latin typeface="Calibri"/>
              </a:rPr>
              <a:t>centro</a:t>
            </a:r>
            <a:r>
              <a:rPr lang="en-US" sz="2800" dirty="0">
                <a:solidFill>
                  <a:srgbClr val="EC7C30"/>
                </a:solidFill>
                <a:latin typeface="Calibri"/>
              </a:rPr>
              <a:t> de la </a:t>
            </a:r>
            <a:r>
              <a:rPr lang="en-US" sz="2800" dirty="0" err="1">
                <a:solidFill>
                  <a:srgbClr val="EC7C30"/>
                </a:solidFill>
                <a:latin typeface="Calibri"/>
              </a:rPr>
              <a:t>educacion</a:t>
            </a:r>
            <a:r>
              <a:rPr lang="en-US" sz="2800" dirty="0">
                <a:solidFill>
                  <a:srgbClr val="EC7C30"/>
                </a:solidFill>
                <a:latin typeface="Calibri"/>
              </a:rPr>
              <a:t> escolar</a:t>
            </a:r>
            <a:r>
              <a:rPr lang="en-US" sz="2800" dirty="0">
                <a:latin typeface="Calibri"/>
                <a:cs typeface="Calibri"/>
              </a:rPr>
              <a:t>​</a:t>
            </a:r>
            <a:endParaRPr lang="en-US" sz="2800" dirty="0"/>
          </a:p>
        </p:txBody>
      </p:sp>
      <p:sp>
        <p:nvSpPr>
          <p:cNvPr id="15" name="TextBox 14">
            <a:extLst>
              <a:ext uri="{FF2B5EF4-FFF2-40B4-BE49-F238E27FC236}">
                <a16:creationId xmlns:a16="http://schemas.microsoft.com/office/drawing/2014/main" id="{4189D174-36B2-FE3A-789A-5A8B5F74D320}"/>
              </a:ext>
            </a:extLst>
          </p:cNvPr>
          <p:cNvSpPr txBox="1"/>
          <p:nvPr/>
        </p:nvSpPr>
        <p:spPr>
          <a:xfrm>
            <a:off x="786305" y="3146205"/>
            <a:ext cx="775367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solidFill>
                <a:latin typeface="Calibri"/>
              </a:rPr>
              <a:t>«Lo que </a:t>
            </a:r>
            <a:r>
              <a:rPr lang="en-US" sz="2000" dirty="0" err="1">
                <a:solidFill>
                  <a:schemeClr val="tx1"/>
                </a:solidFill>
                <a:latin typeface="Calibri"/>
              </a:rPr>
              <a:t>los</a:t>
            </a:r>
            <a:r>
              <a:rPr lang="en-US" sz="2000" dirty="0">
                <a:solidFill>
                  <a:schemeClr val="tx1"/>
                </a:solidFill>
                <a:latin typeface="Calibri"/>
              </a:rPr>
              <a:t> </a:t>
            </a:r>
            <a:r>
              <a:rPr lang="en-US" sz="2000" dirty="0" err="1">
                <a:solidFill>
                  <a:schemeClr val="tx1"/>
                </a:solidFill>
                <a:latin typeface="Calibri"/>
              </a:rPr>
              <a:t>niños</a:t>
            </a:r>
            <a:r>
              <a:rPr lang="en-US" sz="2000" dirty="0">
                <a:solidFill>
                  <a:schemeClr val="tx1"/>
                </a:solidFill>
                <a:latin typeface="Calibri"/>
              </a:rPr>
              <a:t> </a:t>
            </a:r>
            <a:r>
              <a:rPr lang="en-US" sz="2000" dirty="0" err="1">
                <a:solidFill>
                  <a:schemeClr val="tx1"/>
                </a:solidFill>
                <a:latin typeface="Calibri"/>
              </a:rPr>
              <a:t>necesitan</a:t>
            </a:r>
            <a:r>
              <a:rPr lang="en-US" sz="2000" dirty="0">
                <a:solidFill>
                  <a:schemeClr val="tx1"/>
                </a:solidFill>
                <a:latin typeface="Calibri"/>
              </a:rPr>
              <a:t> es </a:t>
            </a:r>
            <a:r>
              <a:rPr lang="en-US" sz="2000" dirty="0" err="1">
                <a:solidFill>
                  <a:schemeClr val="tx1"/>
                </a:solidFill>
                <a:latin typeface="Calibri"/>
              </a:rPr>
              <a:t>tiempo</a:t>
            </a:r>
            <a:r>
              <a:rPr lang="en-US" sz="2000" dirty="0">
                <a:solidFill>
                  <a:schemeClr val="tx1"/>
                </a:solidFill>
                <a:latin typeface="Calibri"/>
              </a:rPr>
              <a:t>, </a:t>
            </a:r>
            <a:r>
              <a:rPr lang="en-US" sz="2000" dirty="0" err="1">
                <a:solidFill>
                  <a:schemeClr val="tx1"/>
                </a:solidFill>
                <a:latin typeface="Calibri"/>
              </a:rPr>
              <a:t>espacio</a:t>
            </a:r>
            <a:r>
              <a:rPr lang="en-US" sz="2000" dirty="0">
                <a:solidFill>
                  <a:schemeClr val="tx1"/>
                </a:solidFill>
                <a:latin typeface="Calibri"/>
              </a:rPr>
              <a:t> y </a:t>
            </a:r>
            <a:r>
              <a:rPr lang="en-US" sz="2000" dirty="0" err="1">
                <a:solidFill>
                  <a:schemeClr val="tx1"/>
                </a:solidFill>
                <a:latin typeface="Calibri"/>
              </a:rPr>
              <a:t>tiempo</a:t>
            </a:r>
            <a:r>
              <a:rPr lang="en-US" sz="2000" dirty="0">
                <a:solidFill>
                  <a:schemeClr val="tx1"/>
                </a:solidFill>
                <a:latin typeface="Calibri"/>
              </a:rPr>
              <a:t> para ser»​</a:t>
            </a:r>
            <a:endParaRPr lang="en-US" sz="2000" dirty="0">
              <a:solidFill>
                <a:schemeClr val="tx1"/>
              </a:solidFill>
            </a:endParaRPr>
          </a:p>
        </p:txBody>
      </p:sp>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51" name="Google Shape;151;p22"/>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13</a:t>
            </a:fld>
            <a:endParaRPr/>
          </a:p>
        </p:txBody>
      </p:sp>
      <p:pic>
        <p:nvPicPr>
          <p:cNvPr id="6" name="Picture 2">
            <a:extLst>
              <a:ext uri="{FF2B5EF4-FFF2-40B4-BE49-F238E27FC236}">
                <a16:creationId xmlns:a16="http://schemas.microsoft.com/office/drawing/2014/main" id="{ADDB032B-C61D-3925-1174-CA03F7E1E5C3}"/>
              </a:ext>
            </a:extLst>
          </p:cNvPr>
          <p:cNvPicPr>
            <a:picLocks noChangeAspect="1"/>
          </p:cNvPicPr>
          <p:nvPr/>
        </p:nvPicPr>
        <p:blipFill>
          <a:blip r:embed="rId3"/>
          <a:stretch>
            <a:fillRect/>
          </a:stretch>
        </p:blipFill>
        <p:spPr>
          <a:xfrm>
            <a:off x="-379860" y="-97429"/>
            <a:ext cx="9680026" cy="5478297"/>
          </a:xfrm>
          <a:prstGeom prst="rect">
            <a:avLst/>
          </a:prstGeom>
        </p:spPr>
      </p:pic>
      <p:sp>
        <p:nvSpPr>
          <p:cNvPr id="8" name="TextBox 7">
            <a:extLst>
              <a:ext uri="{FF2B5EF4-FFF2-40B4-BE49-F238E27FC236}">
                <a16:creationId xmlns:a16="http://schemas.microsoft.com/office/drawing/2014/main" id="{EBA30A13-66B3-1D67-1349-0F8A9D8D8746}"/>
              </a:ext>
            </a:extLst>
          </p:cNvPr>
          <p:cNvSpPr txBox="1"/>
          <p:nvPr/>
        </p:nvSpPr>
        <p:spPr>
          <a:xfrm>
            <a:off x="3343275" y="248602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11" name="TextBox 10">
            <a:extLst>
              <a:ext uri="{FF2B5EF4-FFF2-40B4-BE49-F238E27FC236}">
                <a16:creationId xmlns:a16="http://schemas.microsoft.com/office/drawing/2014/main" id="{86870C1D-C00D-3BCC-6683-8BC82A333B23}"/>
              </a:ext>
            </a:extLst>
          </p:cNvPr>
          <p:cNvSpPr txBox="1"/>
          <p:nvPr/>
        </p:nvSpPr>
        <p:spPr>
          <a:xfrm>
            <a:off x="1017756" y="1285267"/>
            <a:ext cx="687693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err="1">
                <a:solidFill>
                  <a:srgbClr val="EC7C30"/>
                </a:solidFill>
                <a:latin typeface="Calibri"/>
              </a:rPr>
              <a:t>Transformación</a:t>
            </a:r>
            <a:r>
              <a:rPr lang="en-US" sz="2800" dirty="0">
                <a:solidFill>
                  <a:srgbClr val="EC7C30"/>
                </a:solidFill>
                <a:latin typeface="Calibri"/>
              </a:rPr>
              <a:t> del </a:t>
            </a:r>
            <a:r>
              <a:rPr lang="en-US" sz="2800" dirty="0" err="1">
                <a:solidFill>
                  <a:srgbClr val="EC7C30"/>
                </a:solidFill>
                <a:latin typeface="Calibri"/>
              </a:rPr>
              <a:t>sistema</a:t>
            </a:r>
            <a:r>
              <a:rPr lang="en-US" sz="2800" dirty="0">
                <a:solidFill>
                  <a:srgbClr val="EC7C30"/>
                </a:solidFill>
                <a:latin typeface="Calibri"/>
              </a:rPr>
              <a:t> </a:t>
            </a:r>
            <a:r>
              <a:rPr lang="en-US" sz="2800" dirty="0" err="1">
                <a:solidFill>
                  <a:srgbClr val="EC7C30"/>
                </a:solidFill>
                <a:latin typeface="Calibri"/>
              </a:rPr>
              <a:t>educativo</a:t>
            </a:r>
            <a:r>
              <a:rPr lang="en-US" sz="2800" dirty="0">
                <a:solidFill>
                  <a:srgbClr val="EC7C30"/>
                </a:solidFill>
                <a:latin typeface="Calibri"/>
              </a:rPr>
              <a:t> para las </a:t>
            </a:r>
            <a:r>
              <a:rPr lang="en-US" sz="2800" dirty="0" err="1">
                <a:solidFill>
                  <a:srgbClr val="EC7C30"/>
                </a:solidFill>
                <a:latin typeface="Calibri"/>
              </a:rPr>
              <a:t>necesidades</a:t>
            </a:r>
            <a:r>
              <a:rPr lang="en-US" sz="2800" dirty="0">
                <a:solidFill>
                  <a:srgbClr val="EC7C30"/>
                </a:solidFill>
                <a:latin typeface="Calibri"/>
              </a:rPr>
              <a:t> </a:t>
            </a:r>
            <a:r>
              <a:rPr lang="en-US" sz="2800" dirty="0" err="1">
                <a:solidFill>
                  <a:srgbClr val="EC7C30"/>
                </a:solidFill>
                <a:latin typeface="Calibri"/>
              </a:rPr>
              <a:t>actuales</a:t>
            </a:r>
            <a:r>
              <a:rPr lang="en-US" sz="2800" dirty="0">
                <a:latin typeface="Calibri"/>
                <a:cs typeface="Calibri"/>
              </a:rPr>
              <a:t>​</a:t>
            </a:r>
            <a:endParaRPr lang="en-US" sz="2800" dirty="0"/>
          </a:p>
        </p:txBody>
      </p:sp>
      <p:sp>
        <p:nvSpPr>
          <p:cNvPr id="12" name="TextBox 11">
            <a:extLst>
              <a:ext uri="{FF2B5EF4-FFF2-40B4-BE49-F238E27FC236}">
                <a16:creationId xmlns:a16="http://schemas.microsoft.com/office/drawing/2014/main" id="{6F6CDA8E-B16E-B745-DFFF-C093686A67BA}"/>
              </a:ext>
            </a:extLst>
          </p:cNvPr>
          <p:cNvSpPr txBox="1"/>
          <p:nvPr/>
        </p:nvSpPr>
        <p:spPr>
          <a:xfrm>
            <a:off x="371202" y="509151"/>
            <a:ext cx="214700512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dirty="0" err="1">
                <a:solidFill>
                  <a:srgbClr val="002060"/>
                </a:solidFill>
              </a:rPr>
              <a:t>Entonces</a:t>
            </a:r>
            <a:r>
              <a:rPr lang="en-US" sz="1800" b="1" dirty="0">
                <a:solidFill>
                  <a:srgbClr val="002060"/>
                </a:solidFill>
              </a:rPr>
              <a:t> se </a:t>
            </a:r>
            <a:r>
              <a:rPr lang="en-US" sz="1800" b="1" dirty="0" err="1">
                <a:solidFill>
                  <a:srgbClr val="002060"/>
                </a:solidFill>
              </a:rPr>
              <a:t>necesita</a:t>
            </a:r>
          </a:p>
          <a:p>
            <a:endParaRPr lang="en-US" sz="1800" b="1" dirty="0">
              <a:solidFill>
                <a:srgbClr val="002060"/>
              </a:solidFill>
            </a:endParaRPr>
          </a:p>
        </p:txBody>
      </p:sp>
      <p:sp>
        <p:nvSpPr>
          <p:cNvPr id="13" name="TextBox 12">
            <a:extLst>
              <a:ext uri="{FF2B5EF4-FFF2-40B4-BE49-F238E27FC236}">
                <a16:creationId xmlns:a16="http://schemas.microsoft.com/office/drawing/2014/main" id="{32DBD786-91FF-3F64-A021-4ECFEFFE3059}"/>
              </a:ext>
            </a:extLst>
          </p:cNvPr>
          <p:cNvSpPr txBox="1"/>
          <p:nvPr/>
        </p:nvSpPr>
        <p:spPr>
          <a:xfrm>
            <a:off x="370992" y="2640745"/>
            <a:ext cx="8293731" cy="2497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err="1">
                <a:solidFill>
                  <a:schemeClr val="accent2"/>
                </a:solidFill>
                <a:cs typeface="Segoe UI"/>
              </a:rPr>
              <a:t>Transversalidad</a:t>
            </a:r>
            <a:r>
              <a:rPr lang="en-US" sz="2800" b="1" dirty="0">
                <a:solidFill>
                  <a:schemeClr val="accent2"/>
                </a:solidFill>
                <a:cs typeface="Segoe UI"/>
              </a:rPr>
              <a:t> </a:t>
            </a:r>
            <a:r>
              <a:rPr lang="en-US" sz="2800" b="1" dirty="0">
                <a:solidFill>
                  <a:srgbClr val="EC7C30"/>
                </a:solidFill>
                <a:cs typeface="Segoe UI"/>
              </a:rPr>
              <a:t>+ </a:t>
            </a:r>
            <a:r>
              <a:rPr lang="en-US" sz="2800" b="1" dirty="0">
                <a:solidFill>
                  <a:schemeClr val="accent2"/>
                </a:solidFill>
                <a:cs typeface="Segoe UI"/>
              </a:rPr>
              <a:t>Curriculum </a:t>
            </a:r>
            <a:r>
              <a:rPr lang="en-US" sz="2800" b="1" dirty="0">
                <a:solidFill>
                  <a:srgbClr val="EC7C30"/>
                </a:solidFill>
                <a:cs typeface="Segoe UI"/>
              </a:rPr>
              <a:t>+ </a:t>
            </a:r>
            <a:r>
              <a:rPr lang="en-US" sz="2800" b="1" dirty="0" err="1">
                <a:solidFill>
                  <a:schemeClr val="accent2"/>
                </a:solidFill>
                <a:cs typeface="Segoe UI"/>
              </a:rPr>
              <a:t>Programas</a:t>
            </a:r>
            <a:r>
              <a:rPr lang="en-US" sz="2800" dirty="0">
                <a:solidFill>
                  <a:schemeClr val="accent2"/>
                </a:solidFill>
                <a:cs typeface="Segoe UI"/>
              </a:rPr>
              <a:t>​</a:t>
            </a:r>
          </a:p>
          <a:p>
            <a:pPr algn="ctr"/>
            <a:endParaRPr lang="en-US" sz="2800" dirty="0">
              <a:solidFill>
                <a:srgbClr val="44536A"/>
              </a:solidFill>
              <a:latin typeface="Arial MT"/>
              <a:cs typeface="Segoe UI"/>
            </a:endParaRPr>
          </a:p>
          <a:p>
            <a:pPr algn="ctr"/>
            <a:r>
              <a:rPr lang="en-US" sz="2800" dirty="0">
                <a:solidFill>
                  <a:srgbClr val="44536A"/>
                </a:solidFill>
                <a:latin typeface="Arial MT"/>
                <a:cs typeface="Segoe UI"/>
              </a:rPr>
              <a:t>“Dame un </a:t>
            </a:r>
            <a:r>
              <a:rPr lang="en-US" sz="2800" dirty="0" err="1">
                <a:solidFill>
                  <a:srgbClr val="44536A"/>
                </a:solidFill>
                <a:latin typeface="Arial MT"/>
                <a:cs typeface="Segoe UI"/>
              </a:rPr>
              <a:t>pez</a:t>
            </a:r>
            <a:r>
              <a:rPr lang="en-US" sz="2800" dirty="0">
                <a:solidFill>
                  <a:srgbClr val="44536A"/>
                </a:solidFill>
                <a:latin typeface="Arial MT"/>
                <a:cs typeface="Segoe UI"/>
              </a:rPr>
              <a:t> y me </a:t>
            </a:r>
            <a:r>
              <a:rPr lang="en-US" sz="2800" dirty="0" err="1">
                <a:solidFill>
                  <a:srgbClr val="44536A"/>
                </a:solidFill>
                <a:latin typeface="Arial MT"/>
                <a:cs typeface="Segoe UI"/>
              </a:rPr>
              <a:t>alimentaré</a:t>
            </a:r>
            <a:r>
              <a:rPr lang="en-US" sz="2800" dirty="0">
                <a:solidFill>
                  <a:srgbClr val="44536A"/>
                </a:solidFill>
                <a:latin typeface="Arial MT"/>
                <a:cs typeface="Segoe UI"/>
              </a:rPr>
              <a:t> un día, </a:t>
            </a:r>
            <a:r>
              <a:rPr lang="en-US" sz="2800" dirty="0" err="1">
                <a:solidFill>
                  <a:srgbClr val="44536A"/>
                </a:solidFill>
                <a:latin typeface="Arial MT"/>
                <a:cs typeface="Segoe UI"/>
              </a:rPr>
              <a:t>enséñame</a:t>
            </a:r>
            <a:r>
              <a:rPr lang="en-US" sz="2800" dirty="0">
                <a:solidFill>
                  <a:srgbClr val="44536A"/>
                </a:solidFill>
                <a:latin typeface="Arial MT"/>
                <a:cs typeface="Segoe UI"/>
              </a:rPr>
              <a:t> a </a:t>
            </a:r>
            <a:r>
              <a:rPr lang="en-US" sz="2800" dirty="0" err="1">
                <a:solidFill>
                  <a:srgbClr val="44536A"/>
                </a:solidFill>
                <a:latin typeface="Arial MT"/>
                <a:cs typeface="Segoe UI"/>
              </a:rPr>
              <a:t>pescar</a:t>
            </a:r>
            <a:r>
              <a:rPr lang="en-US" sz="2800" dirty="0">
                <a:solidFill>
                  <a:srgbClr val="44536A"/>
                </a:solidFill>
                <a:latin typeface="Arial MT"/>
                <a:cs typeface="Segoe UI"/>
              </a:rPr>
              <a:t> y me </a:t>
            </a:r>
            <a:r>
              <a:rPr lang="en-US" sz="2800" dirty="0" err="1">
                <a:solidFill>
                  <a:srgbClr val="44536A"/>
                </a:solidFill>
                <a:latin typeface="Arial MT"/>
                <a:cs typeface="Segoe UI"/>
              </a:rPr>
              <a:t>alimentaré</a:t>
            </a:r>
            <a:r>
              <a:rPr lang="en-US" sz="2800" dirty="0">
                <a:solidFill>
                  <a:srgbClr val="44536A"/>
                </a:solidFill>
                <a:latin typeface="Arial MT"/>
                <a:cs typeface="Segoe UI"/>
              </a:rPr>
              <a:t> </a:t>
            </a:r>
            <a:r>
              <a:rPr lang="en-US" sz="2800" dirty="0" err="1">
                <a:solidFill>
                  <a:srgbClr val="44536A"/>
                </a:solidFill>
                <a:latin typeface="Arial MT"/>
                <a:cs typeface="Segoe UI"/>
              </a:rPr>
              <a:t>toda</a:t>
            </a:r>
            <a:r>
              <a:rPr lang="en-US" sz="2800" dirty="0">
                <a:solidFill>
                  <a:srgbClr val="44536A"/>
                </a:solidFill>
                <a:latin typeface="Arial MT"/>
                <a:cs typeface="Segoe UI"/>
              </a:rPr>
              <a:t> la </a:t>
            </a:r>
            <a:r>
              <a:rPr lang="en-US" sz="2800" dirty="0" err="1">
                <a:solidFill>
                  <a:srgbClr val="44536A"/>
                </a:solidFill>
                <a:latin typeface="Arial MT"/>
                <a:cs typeface="Segoe UI"/>
              </a:rPr>
              <a:t>vida</a:t>
            </a:r>
            <a:r>
              <a:rPr lang="en-US" sz="2800" dirty="0">
                <a:solidFill>
                  <a:srgbClr val="44536A"/>
                </a:solidFill>
                <a:latin typeface="Arial MT"/>
                <a:cs typeface="Segoe UI"/>
              </a:rPr>
              <a:t>”</a:t>
            </a:r>
            <a:endParaRPr lang="en-US" sz="1600"/>
          </a:p>
          <a:p>
            <a:pPr algn="ctr"/>
            <a:r>
              <a:rPr lang="en-US" sz="1600" dirty="0" err="1">
                <a:solidFill>
                  <a:srgbClr val="44536A"/>
                </a:solidFill>
              </a:rPr>
              <a:t>Proverbio</a:t>
            </a:r>
            <a:r>
              <a:rPr lang="en-US" sz="1600" dirty="0">
                <a:solidFill>
                  <a:srgbClr val="44536A"/>
                </a:solidFill>
              </a:rPr>
              <a:t> Chino</a:t>
            </a:r>
            <a:endParaRPr lang="en-US" sz="1600" dirty="0"/>
          </a:p>
          <a:p>
            <a:pPr algn="ctr"/>
            <a:endParaRPr lang="en-US" sz="2800" dirty="0">
              <a:solidFill>
                <a:srgbClr val="44536A"/>
              </a:solidFill>
              <a:latin typeface="Arial MT"/>
              <a:cs typeface="Segoe UI"/>
            </a:endParaRPr>
          </a:p>
        </p:txBody>
      </p:sp>
      <p:sp>
        <p:nvSpPr>
          <p:cNvPr id="15" name="TextBox 14">
            <a:extLst>
              <a:ext uri="{FF2B5EF4-FFF2-40B4-BE49-F238E27FC236}">
                <a16:creationId xmlns:a16="http://schemas.microsoft.com/office/drawing/2014/main" id="{4CCBC551-B110-A4F2-9BFB-1B9C2AAA5152}"/>
              </a:ext>
            </a:extLst>
          </p:cNvPr>
          <p:cNvSpPr txBox="1"/>
          <p:nvPr/>
        </p:nvSpPr>
        <p:spPr>
          <a:xfrm>
            <a:off x="4462165" y="437661"/>
            <a:ext cx="40503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EC7C30"/>
                </a:solidFill>
                <a:latin typeface="Calibri"/>
              </a:rPr>
              <a:t>Cambiar </a:t>
            </a:r>
            <a:r>
              <a:rPr lang="en-US" sz="2400" b="1" dirty="0" err="1">
                <a:solidFill>
                  <a:srgbClr val="EC7C30"/>
                </a:solidFill>
                <a:latin typeface="Calibri"/>
              </a:rPr>
              <a:t>el</a:t>
            </a:r>
            <a:r>
              <a:rPr lang="en-US" sz="2400" b="1" dirty="0">
                <a:solidFill>
                  <a:srgbClr val="EC7C30"/>
                </a:solidFill>
                <a:latin typeface="Calibri"/>
              </a:rPr>
              <a:t> </a:t>
            </a:r>
            <a:r>
              <a:rPr lang="en-US" sz="2400" b="1" dirty="0" err="1">
                <a:solidFill>
                  <a:srgbClr val="EC7C30"/>
                </a:solidFill>
                <a:latin typeface="Calibri"/>
              </a:rPr>
              <a:t>Paradigma</a:t>
            </a:r>
            <a:endParaRPr lang="en-US" sz="2400" b="1" dirty="0" err="1"/>
          </a:p>
        </p:txBody>
      </p:sp>
      <p:cxnSp>
        <p:nvCxnSpPr>
          <p:cNvPr id="16" name="Straight Arrow Connector 15">
            <a:extLst>
              <a:ext uri="{FF2B5EF4-FFF2-40B4-BE49-F238E27FC236}">
                <a16:creationId xmlns:a16="http://schemas.microsoft.com/office/drawing/2014/main" id="{4CBB16E7-E9AC-C715-89AF-102CDD42E815}"/>
              </a:ext>
            </a:extLst>
          </p:cNvPr>
          <p:cNvCxnSpPr/>
          <p:nvPr/>
        </p:nvCxnSpPr>
        <p:spPr>
          <a:xfrm>
            <a:off x="3309228" y="500367"/>
            <a:ext cx="2147006335" cy="1459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7" name="Arrow: Right 16">
            <a:extLst>
              <a:ext uri="{FF2B5EF4-FFF2-40B4-BE49-F238E27FC236}">
                <a16:creationId xmlns:a16="http://schemas.microsoft.com/office/drawing/2014/main" id="{182BD6DE-BFAD-6C55-3C8A-F8305D84FB86}"/>
              </a:ext>
            </a:extLst>
          </p:cNvPr>
          <p:cNvSpPr/>
          <p:nvPr/>
        </p:nvSpPr>
        <p:spPr>
          <a:xfrm>
            <a:off x="3134348" y="438620"/>
            <a:ext cx="978845" cy="4863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EBF32C-68E1-99CC-CC08-3C9AAB78D28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a:t>14</a:t>
            </a:fld>
            <a:endParaRPr lang="en"/>
          </a:p>
        </p:txBody>
      </p:sp>
      <p:sp>
        <p:nvSpPr>
          <p:cNvPr id="2" name="TextBox 1">
            <a:extLst>
              <a:ext uri="{FF2B5EF4-FFF2-40B4-BE49-F238E27FC236}">
                <a16:creationId xmlns:a16="http://schemas.microsoft.com/office/drawing/2014/main" id="{1FF2E8B8-8433-0BB1-9273-A397D145BDD9}"/>
              </a:ext>
            </a:extLst>
          </p:cNvPr>
          <p:cNvSpPr txBox="1"/>
          <p:nvPr/>
        </p:nvSpPr>
        <p:spPr>
          <a:xfrm>
            <a:off x="2643681" y="761672"/>
            <a:ext cx="470403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L" sz="1800" dirty="0">
                <a:solidFill>
                  <a:schemeClr val="accent5">
                    <a:lumMod val="75000"/>
                  </a:schemeClr>
                </a:solidFill>
              </a:rPr>
              <a:t>Propuestas Ministerio de Educación (2022)</a:t>
            </a:r>
            <a:endParaRPr lang="en-US" sz="1800">
              <a:solidFill>
                <a:schemeClr val="accent5">
                  <a:lumMod val="75000"/>
                </a:schemeClr>
              </a:solidFill>
            </a:endParaRPr>
          </a:p>
          <a:p>
            <a:pPr algn="l"/>
            <a:endParaRPr lang="en-US" dirty="0"/>
          </a:p>
        </p:txBody>
      </p:sp>
      <p:graphicFrame>
        <p:nvGraphicFramePr>
          <p:cNvPr id="5" name="Content Placeholder 2">
            <a:extLst>
              <a:ext uri="{FF2B5EF4-FFF2-40B4-BE49-F238E27FC236}">
                <a16:creationId xmlns:a16="http://schemas.microsoft.com/office/drawing/2014/main" id="{7A4FF073-CF0A-7986-6AA6-F7A15A4B1F98}"/>
              </a:ext>
            </a:extLst>
          </p:cNvPr>
          <p:cNvGraphicFramePr>
            <a:graphicFrameLocks noGrp="1"/>
          </p:cNvGraphicFramePr>
          <p:nvPr>
            <p:extLst>
              <p:ext uri="{D42A27DB-BD31-4B8C-83A1-F6EECF244321}">
                <p14:modId xmlns:p14="http://schemas.microsoft.com/office/powerpoint/2010/main" val="1523797416"/>
              </p:ext>
            </p:extLst>
          </p:nvPr>
        </p:nvGraphicFramePr>
        <p:xfrm>
          <a:off x="1426462" y="1341716"/>
          <a:ext cx="6559529" cy="32033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98527792"/>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5"/>
        <p:cNvGrpSpPr/>
        <p:nvPr/>
      </p:nvGrpSpPr>
      <p:grpSpPr>
        <a:xfrm>
          <a:off x="0" y="0"/>
          <a:ext cx="0" cy="0"/>
          <a:chOff x="0" y="0"/>
          <a:chExt cx="0" cy="0"/>
        </a:xfrm>
      </p:grpSpPr>
      <p:sp>
        <p:nvSpPr>
          <p:cNvPr id="156" name="Google Shape;156;p23"/>
          <p:cNvSpPr txBox="1">
            <a:spLocks noGrp="1"/>
          </p:cNvSpPr>
          <p:nvPr>
            <p:ph type="title" idx="4294967295"/>
          </p:nvPr>
        </p:nvSpPr>
        <p:spPr>
          <a:xfrm>
            <a:off x="732179" y="562149"/>
            <a:ext cx="3482075" cy="1006200"/>
          </a:xfrm>
          <a:prstGeom prst="rect">
            <a:avLst/>
          </a:prstGeom>
        </p:spPr>
        <p:txBody>
          <a:bodyPr spcFirstLastPara="1" wrap="square" lIns="0" tIns="0" rIns="0" bIns="0" anchor="ctr" anchorCtr="0">
            <a:noAutofit/>
          </a:bodyPr>
          <a:lstStyle/>
          <a:p>
            <a:r>
              <a:rPr lang="en" sz="1800" b="1" dirty="0" err="1">
                <a:solidFill>
                  <a:schemeClr val="lt2"/>
                </a:solidFill>
              </a:rPr>
              <a:t>Posibles</a:t>
            </a:r>
            <a:r>
              <a:rPr lang="en" sz="1800" b="1" dirty="0">
                <a:solidFill>
                  <a:schemeClr val="lt2"/>
                </a:solidFill>
              </a:rPr>
              <a:t> </a:t>
            </a:r>
            <a:r>
              <a:rPr lang="en" sz="1800" b="1" dirty="0" err="1">
                <a:solidFill>
                  <a:schemeClr val="lt2"/>
                </a:solidFill>
              </a:rPr>
              <a:t>impactos</a:t>
            </a:r>
            <a:r>
              <a:rPr lang="en" sz="1800" b="1" dirty="0">
                <a:solidFill>
                  <a:schemeClr val="lt2"/>
                </a:solidFill>
              </a:rPr>
              <a:t> de </a:t>
            </a:r>
            <a:r>
              <a:rPr lang="en" sz="1800" b="1" dirty="0" err="1">
                <a:solidFill>
                  <a:schemeClr val="lt2"/>
                </a:solidFill>
              </a:rPr>
              <a:t>pandemia</a:t>
            </a:r>
            <a:r>
              <a:rPr lang="en" sz="1800" b="1" dirty="0">
                <a:solidFill>
                  <a:schemeClr val="lt2"/>
                </a:solidFill>
              </a:rPr>
              <a:t> </a:t>
            </a:r>
            <a:r>
              <a:rPr lang="en" sz="1800" b="1" dirty="0" err="1">
                <a:solidFill>
                  <a:schemeClr val="lt2"/>
                </a:solidFill>
              </a:rPr>
              <a:t>en</a:t>
            </a:r>
            <a:r>
              <a:rPr lang="en" sz="1800" b="1" dirty="0">
                <a:solidFill>
                  <a:schemeClr val="lt2"/>
                </a:solidFill>
              </a:rPr>
              <a:t> </a:t>
            </a:r>
            <a:r>
              <a:rPr lang="en" sz="1800" b="1" dirty="0" err="1">
                <a:solidFill>
                  <a:schemeClr val="lt2"/>
                </a:solidFill>
              </a:rPr>
              <a:t>Estudiantes</a:t>
            </a:r>
            <a:endParaRPr lang="en" sz="1800" b="1" dirty="0">
              <a:solidFill>
                <a:schemeClr val="lt2"/>
              </a:solidFill>
            </a:endParaRPr>
          </a:p>
        </p:txBody>
      </p:sp>
      <p:sp>
        <p:nvSpPr>
          <p:cNvPr id="157" name="Google Shape;157;p23"/>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15</a:t>
            </a:fld>
            <a:endParaRPr/>
          </a:p>
        </p:txBody>
      </p:sp>
      <p:graphicFrame>
        <p:nvGraphicFramePr>
          <p:cNvPr id="5" name="Content Placeholder 81">
            <a:extLst>
              <a:ext uri="{FF2B5EF4-FFF2-40B4-BE49-F238E27FC236}">
                <a16:creationId xmlns:a16="http://schemas.microsoft.com/office/drawing/2014/main" id="{70AD755C-A8F2-F533-1653-02E3952C65E6}"/>
              </a:ext>
            </a:extLst>
          </p:cNvPr>
          <p:cNvGraphicFramePr>
            <a:graphicFrameLocks noGrp="1"/>
          </p:cNvGraphicFramePr>
          <p:nvPr>
            <p:extLst>
              <p:ext uri="{D42A27DB-BD31-4B8C-83A1-F6EECF244321}">
                <p14:modId xmlns:p14="http://schemas.microsoft.com/office/powerpoint/2010/main" val="1294956925"/>
              </p:ext>
            </p:extLst>
          </p:nvPr>
        </p:nvGraphicFramePr>
        <p:xfrm>
          <a:off x="1278538" y="1608061"/>
          <a:ext cx="6712791" cy="29022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5" name="Picture 5">
            <a:extLst>
              <a:ext uri="{FF2B5EF4-FFF2-40B4-BE49-F238E27FC236}">
                <a16:creationId xmlns:a16="http://schemas.microsoft.com/office/drawing/2014/main" id="{04E6B824-0E37-9B8C-8F73-C3EEE62EC619}"/>
              </a:ext>
            </a:extLst>
          </p:cNvPr>
          <p:cNvPicPr>
            <a:picLocks noChangeAspect="1"/>
          </p:cNvPicPr>
          <p:nvPr/>
        </p:nvPicPr>
        <p:blipFill>
          <a:blip r:embed="rId3"/>
          <a:stretch>
            <a:fillRect/>
          </a:stretch>
        </p:blipFill>
        <p:spPr>
          <a:xfrm>
            <a:off x="2515586" y="528114"/>
            <a:ext cx="4112828" cy="3629087"/>
          </a:xfrm>
          <a:prstGeom prst="rect">
            <a:avLst/>
          </a:prstGeom>
        </p:spPr>
      </p:pic>
      <p:sp>
        <p:nvSpPr>
          <p:cNvPr id="8" name="TextBox 7">
            <a:extLst>
              <a:ext uri="{FF2B5EF4-FFF2-40B4-BE49-F238E27FC236}">
                <a16:creationId xmlns:a16="http://schemas.microsoft.com/office/drawing/2014/main" id="{3AC50095-492D-D318-35D2-9D8985E13742}"/>
              </a:ext>
            </a:extLst>
          </p:cNvPr>
          <p:cNvSpPr txBox="1"/>
          <p:nvPr/>
        </p:nvSpPr>
        <p:spPr>
          <a:xfrm>
            <a:off x="3200400" y="234315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sp>
        <p:nvSpPr>
          <p:cNvPr id="9" name="Rectangle 8">
            <a:extLst>
              <a:ext uri="{FF2B5EF4-FFF2-40B4-BE49-F238E27FC236}">
                <a16:creationId xmlns:a16="http://schemas.microsoft.com/office/drawing/2014/main" id="{AC60EE35-0577-A145-B38A-29F72EEA2A73}"/>
              </a:ext>
            </a:extLst>
          </p:cNvPr>
          <p:cNvSpPr/>
          <p:nvPr/>
        </p:nvSpPr>
        <p:spPr>
          <a:xfrm>
            <a:off x="3607348" y="4336502"/>
            <a:ext cx="2271219"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ea typeface="+mn-lt"/>
                <a:cs typeface="+mn-lt"/>
              </a:rPr>
              <a:t>Mineduc</a:t>
            </a:r>
            <a:r>
              <a:rPr lang="en-US" dirty="0">
                <a:ea typeface="+mn-lt"/>
                <a:cs typeface="+mn-lt"/>
              </a:rPr>
              <a:t>, 2022</a:t>
            </a:r>
            <a:endParaRPr lang="en-US" dirty="0"/>
          </a:p>
        </p:txBody>
      </p:sp>
    </p:spTree>
    <p:extLst>
      <p:ext uri="{BB962C8B-B14F-4D97-AF65-F5344CB8AC3E}">
        <p14:creationId xmlns:p14="http://schemas.microsoft.com/office/powerpoint/2010/main" val="267301234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8" name="TextBox 7">
            <a:extLst>
              <a:ext uri="{FF2B5EF4-FFF2-40B4-BE49-F238E27FC236}">
                <a16:creationId xmlns:a16="http://schemas.microsoft.com/office/drawing/2014/main" id="{3AC50095-492D-D318-35D2-9D8985E13742}"/>
              </a:ext>
            </a:extLst>
          </p:cNvPr>
          <p:cNvSpPr txBox="1"/>
          <p:nvPr/>
        </p:nvSpPr>
        <p:spPr>
          <a:xfrm>
            <a:off x="3200400" y="234315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sp>
        <p:nvSpPr>
          <p:cNvPr id="9" name="Rectangle 8">
            <a:extLst>
              <a:ext uri="{FF2B5EF4-FFF2-40B4-BE49-F238E27FC236}">
                <a16:creationId xmlns:a16="http://schemas.microsoft.com/office/drawing/2014/main" id="{AC60EE35-0577-A145-B38A-29F72EEA2A73}"/>
              </a:ext>
            </a:extLst>
          </p:cNvPr>
          <p:cNvSpPr/>
          <p:nvPr/>
        </p:nvSpPr>
        <p:spPr>
          <a:xfrm>
            <a:off x="3494033" y="4425183"/>
            <a:ext cx="2271219"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ea typeface="+mn-lt"/>
                <a:cs typeface="+mn-lt"/>
              </a:rPr>
              <a:t>Mineduc</a:t>
            </a:r>
            <a:r>
              <a:rPr lang="en-US" dirty="0">
                <a:ea typeface="+mn-lt"/>
                <a:cs typeface="+mn-lt"/>
              </a:rPr>
              <a:t>, 2022</a:t>
            </a:r>
            <a:endParaRPr lang="en-US" dirty="0"/>
          </a:p>
        </p:txBody>
      </p:sp>
      <p:pic>
        <p:nvPicPr>
          <p:cNvPr id="2" name="Picture 2">
            <a:extLst>
              <a:ext uri="{FF2B5EF4-FFF2-40B4-BE49-F238E27FC236}">
                <a16:creationId xmlns:a16="http://schemas.microsoft.com/office/drawing/2014/main" id="{11A4F6BE-156A-32C5-BCAD-7682802BEF02}"/>
              </a:ext>
            </a:extLst>
          </p:cNvPr>
          <p:cNvPicPr>
            <a:picLocks noChangeAspect="1"/>
          </p:cNvPicPr>
          <p:nvPr/>
        </p:nvPicPr>
        <p:blipFill rotWithShape="1">
          <a:blip r:embed="rId3"/>
          <a:srcRect l="1001" t="2688" r="3503" b="2957"/>
          <a:stretch/>
        </p:blipFill>
        <p:spPr>
          <a:xfrm>
            <a:off x="2165788" y="757884"/>
            <a:ext cx="4935640" cy="3627933"/>
          </a:xfrm>
          <a:prstGeom prst="rect">
            <a:avLst/>
          </a:prstGeom>
        </p:spPr>
      </p:pic>
    </p:spTree>
    <p:extLst>
      <p:ext uri="{BB962C8B-B14F-4D97-AF65-F5344CB8AC3E}">
        <p14:creationId xmlns:p14="http://schemas.microsoft.com/office/powerpoint/2010/main" val="1976168223"/>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5"/>
          <p:cNvSpPr txBox="1">
            <a:spLocks noGrp="1"/>
          </p:cNvSpPr>
          <p:nvPr>
            <p:ph type="title"/>
          </p:nvPr>
        </p:nvSpPr>
        <p:spPr>
          <a:xfrm>
            <a:off x="1041075" y="643725"/>
            <a:ext cx="7061700" cy="699000"/>
          </a:xfrm>
          <a:prstGeom prst="rect">
            <a:avLst/>
          </a:prstGeom>
        </p:spPr>
        <p:txBody>
          <a:bodyPr spcFirstLastPara="1" wrap="square" lIns="0" tIns="0" rIns="0" bIns="0" anchor="ctr" anchorCtr="0">
            <a:noAutofit/>
          </a:bodyPr>
          <a:lstStyle/>
          <a:p>
            <a:r>
              <a:rPr lang="en" dirty="0" err="1"/>
              <a:t>Estrategias</a:t>
            </a:r>
            <a:r>
              <a:rPr lang="en" dirty="0"/>
              <a:t> de </a:t>
            </a:r>
            <a:r>
              <a:rPr lang="en" dirty="0" err="1"/>
              <a:t>contención</a:t>
            </a:r>
            <a:r>
              <a:rPr lang="en" dirty="0"/>
              <a:t> a </a:t>
            </a:r>
            <a:r>
              <a:rPr lang="en" dirty="0" err="1"/>
              <a:t>estudiantes</a:t>
            </a:r>
            <a:r>
              <a:rPr lang="en" dirty="0"/>
              <a:t> </a:t>
            </a:r>
          </a:p>
        </p:txBody>
      </p:sp>
      <p:sp>
        <p:nvSpPr>
          <p:cNvPr id="183" name="Google Shape;183;p25"/>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18</a:t>
            </a:fld>
            <a:endParaRPr/>
          </a:p>
        </p:txBody>
      </p:sp>
      <p:graphicFrame>
        <p:nvGraphicFramePr>
          <p:cNvPr id="4" name="Content Placeholder 81">
            <a:extLst>
              <a:ext uri="{FF2B5EF4-FFF2-40B4-BE49-F238E27FC236}">
                <a16:creationId xmlns:a16="http://schemas.microsoft.com/office/drawing/2014/main" id="{9EA5E727-DF3C-76CC-3483-E2B5BD3E51D5}"/>
              </a:ext>
            </a:extLst>
          </p:cNvPr>
          <p:cNvGraphicFramePr>
            <a:graphicFrameLocks noGrp="1"/>
          </p:cNvGraphicFramePr>
          <p:nvPr>
            <p:extLst>
              <p:ext uri="{D42A27DB-BD31-4B8C-83A1-F6EECF244321}">
                <p14:modId xmlns:p14="http://schemas.microsoft.com/office/powerpoint/2010/main" val="1857419220"/>
              </p:ext>
            </p:extLst>
          </p:nvPr>
        </p:nvGraphicFramePr>
        <p:xfrm>
          <a:off x="860752" y="1652862"/>
          <a:ext cx="7426181" cy="2901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722331"/>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5"/>
          <p:cNvSpPr txBox="1">
            <a:spLocks noGrp="1"/>
          </p:cNvSpPr>
          <p:nvPr>
            <p:ph type="title"/>
          </p:nvPr>
        </p:nvSpPr>
        <p:spPr>
          <a:xfrm>
            <a:off x="1134683" y="495923"/>
            <a:ext cx="7061700" cy="699000"/>
          </a:xfrm>
          <a:prstGeom prst="rect">
            <a:avLst/>
          </a:prstGeom>
        </p:spPr>
        <p:txBody>
          <a:bodyPr spcFirstLastPara="1" wrap="square" lIns="0" tIns="0" rIns="0" bIns="0" anchor="ctr" anchorCtr="0">
            <a:noAutofit/>
          </a:bodyPr>
          <a:lstStyle/>
          <a:p>
            <a:r>
              <a:rPr lang="en" dirty="0" err="1"/>
              <a:t>Estrategias</a:t>
            </a:r>
            <a:r>
              <a:rPr lang="en" dirty="0"/>
              <a:t> de </a:t>
            </a:r>
            <a:r>
              <a:rPr lang="en" dirty="0" err="1"/>
              <a:t>contención</a:t>
            </a:r>
            <a:r>
              <a:rPr lang="en" dirty="0"/>
              <a:t> a </a:t>
            </a:r>
            <a:r>
              <a:rPr lang="en" dirty="0" err="1"/>
              <a:t>estudiantes</a:t>
            </a:r>
            <a:r>
              <a:rPr lang="en" dirty="0"/>
              <a:t> </a:t>
            </a:r>
          </a:p>
        </p:txBody>
      </p:sp>
      <p:sp>
        <p:nvSpPr>
          <p:cNvPr id="183" name="Google Shape;183;p25"/>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19</a:t>
            </a:fld>
            <a:endParaRPr/>
          </a:p>
        </p:txBody>
      </p:sp>
      <p:graphicFrame>
        <p:nvGraphicFramePr>
          <p:cNvPr id="4" name="Content Placeholder 81">
            <a:extLst>
              <a:ext uri="{FF2B5EF4-FFF2-40B4-BE49-F238E27FC236}">
                <a16:creationId xmlns:a16="http://schemas.microsoft.com/office/drawing/2014/main" id="{9EA5E727-DF3C-76CC-3483-E2B5BD3E51D5}"/>
              </a:ext>
            </a:extLst>
          </p:cNvPr>
          <p:cNvGraphicFramePr>
            <a:graphicFrameLocks noGrp="1"/>
          </p:cNvGraphicFramePr>
          <p:nvPr>
            <p:extLst>
              <p:ext uri="{D42A27DB-BD31-4B8C-83A1-F6EECF244321}">
                <p14:modId xmlns:p14="http://schemas.microsoft.com/office/powerpoint/2010/main" val="1068779875"/>
              </p:ext>
            </p:extLst>
          </p:nvPr>
        </p:nvGraphicFramePr>
        <p:xfrm>
          <a:off x="619342" y="1288282"/>
          <a:ext cx="8101141" cy="3187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4376130"/>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4"/>
          <p:cNvSpPr txBox="1">
            <a:spLocks noGrp="1"/>
          </p:cNvSpPr>
          <p:nvPr>
            <p:ph type="title"/>
          </p:nvPr>
        </p:nvSpPr>
        <p:spPr>
          <a:xfrm>
            <a:off x="1041075" y="643725"/>
            <a:ext cx="7061700" cy="699000"/>
          </a:xfrm>
          <a:prstGeom prst="rect">
            <a:avLst/>
          </a:prstGeom>
        </p:spPr>
        <p:txBody>
          <a:bodyPr spcFirstLastPara="1" wrap="square" lIns="0" tIns="0" rIns="0" bIns="0" anchor="ctr" anchorCtr="0">
            <a:noAutofit/>
          </a:bodyPr>
          <a:lstStyle/>
          <a:p>
            <a:r>
              <a:rPr lang="en" sz="2400" dirty="0"/>
              <a:t>Temas a </a:t>
            </a:r>
            <a:r>
              <a:rPr lang="en" sz="2400" dirty="0" err="1"/>
              <a:t>tratar</a:t>
            </a:r>
            <a:endParaRPr lang="en" sz="2400" dirty="0"/>
          </a:p>
        </p:txBody>
      </p:sp>
      <p:sp>
        <p:nvSpPr>
          <p:cNvPr id="78" name="Google Shape;78;p14"/>
          <p:cNvSpPr txBox="1">
            <a:spLocks noGrp="1"/>
          </p:cNvSpPr>
          <p:nvPr>
            <p:ph type="body" idx="1"/>
          </p:nvPr>
        </p:nvSpPr>
        <p:spPr>
          <a:xfrm>
            <a:off x="707750" y="1342725"/>
            <a:ext cx="7810786" cy="2861911"/>
          </a:xfrm>
          <a:prstGeom prst="rect">
            <a:avLst/>
          </a:prstGeom>
        </p:spPr>
        <p:txBody>
          <a:bodyPr spcFirstLastPara="1" wrap="square" lIns="0" tIns="0" rIns="0" bIns="0" anchor="t" anchorCtr="0">
            <a:noAutofit/>
          </a:bodyPr>
          <a:lstStyle/>
          <a:p>
            <a:pPr lvl="0" rtl="0">
              <a:buChar char="•"/>
            </a:pPr>
            <a:r>
              <a:rPr lang="es-CL" sz="2400" dirty="0">
                <a:latin typeface="Calibri"/>
                <a:ea typeface="Arial"/>
                <a:cs typeface="Arial"/>
              </a:rPr>
              <a:t>Reflexiones iniciales</a:t>
            </a:r>
            <a:r>
              <a:rPr lang="en-US" sz="2400" dirty="0">
                <a:latin typeface="Calibri"/>
                <a:ea typeface="Arial"/>
                <a:cs typeface="Arial"/>
              </a:rPr>
              <a:t>​</a:t>
            </a:r>
          </a:p>
          <a:p>
            <a:pPr lvl="0" rtl="0">
              <a:buChar char="•"/>
            </a:pPr>
            <a:r>
              <a:rPr lang="es-CL" sz="2400" dirty="0">
                <a:latin typeface="Calibri"/>
                <a:ea typeface="Arial"/>
                <a:cs typeface="Arial"/>
              </a:rPr>
              <a:t>Cultura de buen trato en las escuelas y convivencia escolar </a:t>
            </a:r>
            <a:r>
              <a:rPr lang="en-US" sz="2400" dirty="0">
                <a:latin typeface="Calibri"/>
                <a:ea typeface="Arial"/>
                <a:cs typeface="Arial"/>
              </a:rPr>
              <a:t>​</a:t>
            </a:r>
          </a:p>
          <a:p>
            <a:pPr lvl="0" rtl="0">
              <a:buChar char="•"/>
            </a:pPr>
            <a:r>
              <a:rPr lang="es-CL" sz="2400" dirty="0">
                <a:latin typeface="Calibri"/>
                <a:ea typeface="Arial"/>
                <a:cs typeface="Arial"/>
              </a:rPr>
              <a:t>Educación Emocional</a:t>
            </a:r>
            <a:r>
              <a:rPr lang="en-US" sz="2400" dirty="0">
                <a:latin typeface="Calibri"/>
                <a:ea typeface="Arial"/>
                <a:cs typeface="Arial"/>
              </a:rPr>
              <a:t>​</a:t>
            </a:r>
          </a:p>
          <a:p>
            <a:pPr lvl="0" rtl="0">
              <a:buChar char="•"/>
            </a:pPr>
            <a:r>
              <a:rPr lang="es-CL" sz="2400" dirty="0">
                <a:latin typeface="Calibri"/>
                <a:ea typeface="Arial"/>
                <a:cs typeface="Arial"/>
              </a:rPr>
              <a:t>Violencia en las escuelas</a:t>
            </a:r>
            <a:endParaRPr lang="en-US" sz="2400" dirty="0"/>
          </a:p>
        </p:txBody>
      </p:sp>
      <p:sp>
        <p:nvSpPr>
          <p:cNvPr id="80" name="Google Shape;80;p14"/>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a:t>
            </a:fld>
            <a:endParaRPr/>
          </a:p>
        </p:txBody>
      </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9"/>
          <p:cNvSpPr txBox="1">
            <a:spLocks noGrp="1"/>
          </p:cNvSpPr>
          <p:nvPr>
            <p:ph type="title"/>
          </p:nvPr>
        </p:nvSpPr>
        <p:spPr>
          <a:xfrm>
            <a:off x="1041075" y="765321"/>
            <a:ext cx="7061700" cy="699000"/>
          </a:xfrm>
          <a:prstGeom prst="rect">
            <a:avLst/>
          </a:prstGeom>
        </p:spPr>
        <p:txBody>
          <a:bodyPr spcFirstLastPara="1" wrap="square" lIns="0" tIns="0" rIns="0" bIns="0" anchor="ctr" anchorCtr="0">
            <a:noAutofit/>
          </a:bodyPr>
          <a:lstStyle/>
          <a:p>
            <a:r>
              <a:rPr lang="es-ES" b="1" dirty="0"/>
              <a:t>Investigación Acciones de equipos de convivencia escolar en pandemia – Resultados (2021)</a:t>
            </a:r>
            <a:endParaRPr dirty="0"/>
          </a:p>
        </p:txBody>
      </p:sp>
      <p:sp>
        <p:nvSpPr>
          <p:cNvPr id="222" name="Google Shape;222;p29"/>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20</a:t>
            </a:fld>
            <a:endParaRPr/>
          </a:p>
        </p:txBody>
      </p:sp>
      <p:sp>
        <p:nvSpPr>
          <p:cNvPr id="28" name="CuadroTexto 1">
            <a:extLst>
              <a:ext uri="{FF2B5EF4-FFF2-40B4-BE49-F238E27FC236}">
                <a16:creationId xmlns:a16="http://schemas.microsoft.com/office/drawing/2014/main" id="{F12D6258-43CC-16E3-73B3-0DB2D4B09595}"/>
              </a:ext>
            </a:extLst>
          </p:cNvPr>
          <p:cNvSpPr txBox="1"/>
          <p:nvPr/>
        </p:nvSpPr>
        <p:spPr>
          <a:xfrm>
            <a:off x="970219" y="2015022"/>
            <a:ext cx="7214090" cy="2086084"/>
          </a:xfrm>
          <a:prstGeom prst="rect">
            <a:avLst/>
          </a:prstGeom>
          <a:noFill/>
        </p:spPr>
        <p:txBody>
          <a:bodyPr wrap="square" lIns="91440" tIns="45720" rIns="91440" bIns="45720" rtlCol="0" anchor="t">
            <a:spAutoFit/>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L" sz="1900" b="1" dirty="0"/>
              <a:t>Acciones en tiempos de pandemia</a:t>
            </a:r>
            <a:r>
              <a:rPr lang="es-CL" sz="1900" dirty="0"/>
              <a:t>: </a:t>
            </a:r>
            <a:r>
              <a:rPr lang="es-CL" sz="1900" dirty="0" err="1"/>
              <a:t>visibilización</a:t>
            </a:r>
            <a:r>
              <a:rPr lang="es-CL" sz="1900" dirty="0"/>
              <a:t> de lo socioemocional y convivencia por pandemia, necesidad de autocuidado y apoyo emocional, necesidad de reaccionar a situaciones contingentes y trabajo en equipo en convivencia y profesores.</a:t>
            </a:r>
          </a:p>
          <a:p>
            <a:endParaRPr lang="es-CL" sz="1924" dirty="0"/>
          </a:p>
          <a:p>
            <a:pPr defTabSz="293248">
              <a:defRPr/>
            </a:pPr>
            <a:endParaRPr lang="es-CL" sz="1411" dirty="0"/>
          </a:p>
        </p:txBody>
      </p:sp>
    </p:spTree>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571F34-3FD0-1C70-2066-7A1C44CFE301}"/>
              </a:ext>
            </a:extLst>
          </p:cNvPr>
          <p:cNvSpPr>
            <a:spLocks noGrp="1"/>
          </p:cNvSpPr>
          <p:nvPr>
            <p:ph type="body" idx="1"/>
          </p:nvPr>
        </p:nvSpPr>
        <p:spPr>
          <a:xfrm>
            <a:off x="2208367" y="1318857"/>
            <a:ext cx="4461008" cy="3417485"/>
          </a:xfrm>
        </p:spPr>
        <p:txBody>
          <a:bodyPr/>
          <a:lstStyle/>
          <a:p>
            <a:pPr algn="just">
              <a:lnSpc>
                <a:spcPct val="100000"/>
              </a:lnSpc>
            </a:pPr>
            <a:r>
              <a:rPr lang="es-CL" sz="1400" b="1" i="0" dirty="0"/>
              <a:t>“Anteriormente se intentaba impulsar este </a:t>
            </a:r>
            <a:endParaRPr lang="en-US" sz="1400" b="1" i="0" dirty="0"/>
          </a:p>
          <a:p>
            <a:pPr algn="just">
              <a:lnSpc>
                <a:spcPct val="100000"/>
              </a:lnSpc>
            </a:pPr>
            <a:r>
              <a:rPr lang="es-CL" sz="1400" b="1" i="0" dirty="0"/>
              <a:t>enfoque de trabajo desde convivencia, pero era muy complejo porque había mucha resistencia en el sistema en poder visualizar realmente la importancia del aprendizaje integral, presionados además por el SIMCE y PSU, que a pesar de los IDPS aún enfatizaba un enfoque centrado en la asignatura. Hoy desde el Mismo Ministerio se ha enfatizado el ámbito socioemocional y, sumado a la vinculación que han tenido que realizar los docentes con los estudiantes y sus familias, más allá </a:t>
            </a:r>
            <a:endParaRPr lang="en-US" sz="1400" b="1" i="0" dirty="0"/>
          </a:p>
          <a:p>
            <a:pPr algn="just">
              <a:lnSpc>
                <a:spcPct val="100000"/>
              </a:lnSpc>
            </a:pPr>
            <a:r>
              <a:rPr lang="es-CL" sz="1400" b="1" i="0" dirty="0"/>
              <a:t>     lo académico, se ha logrado avanzar en esto”. </a:t>
            </a:r>
            <a:endParaRPr lang="en-US" sz="1400" b="1" i="0"/>
          </a:p>
          <a:p>
            <a:pPr algn="just">
              <a:lnSpc>
                <a:spcPct val="100000"/>
              </a:lnSpc>
            </a:pPr>
            <a:endParaRPr lang="es-CL" i="0" dirty="0"/>
          </a:p>
          <a:p>
            <a:pPr>
              <a:lnSpc>
                <a:spcPct val="114999"/>
              </a:lnSpc>
            </a:pPr>
            <a:endParaRPr lang="en-US" dirty="0"/>
          </a:p>
        </p:txBody>
      </p:sp>
      <p:sp>
        <p:nvSpPr>
          <p:cNvPr id="3" name="Slide Number Placeholder 2">
            <a:extLst>
              <a:ext uri="{FF2B5EF4-FFF2-40B4-BE49-F238E27FC236}">
                <a16:creationId xmlns:a16="http://schemas.microsoft.com/office/drawing/2014/main" id="{617E7075-3A1E-B4EC-DBDA-BA27A735451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a:t>21</a:t>
            </a:fld>
            <a:endParaRPr lang="en"/>
          </a:p>
        </p:txBody>
      </p:sp>
    </p:spTree>
    <p:extLst>
      <p:ext uri="{BB962C8B-B14F-4D97-AF65-F5344CB8AC3E}">
        <p14:creationId xmlns:p14="http://schemas.microsoft.com/office/powerpoint/2010/main" val="283627229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0"/>
          <p:cNvSpPr txBox="1">
            <a:spLocks noGrp="1"/>
          </p:cNvSpPr>
          <p:nvPr>
            <p:ph type="title"/>
          </p:nvPr>
        </p:nvSpPr>
        <p:spPr>
          <a:xfrm>
            <a:off x="1041075" y="643725"/>
            <a:ext cx="7061700" cy="699000"/>
          </a:xfrm>
          <a:prstGeom prst="rect">
            <a:avLst/>
          </a:prstGeom>
        </p:spPr>
        <p:txBody>
          <a:bodyPr spcFirstLastPara="1" wrap="square" lIns="0" tIns="0" rIns="0" bIns="0" anchor="ctr" anchorCtr="0">
            <a:noAutofit/>
          </a:bodyPr>
          <a:lstStyle/>
          <a:p>
            <a:r>
              <a:rPr lang="es-ES" b="1" dirty="0"/>
              <a:t>Acciones de equipos de convivencia escolar en pandemia - Resultados 2021</a:t>
            </a:r>
            <a:endParaRPr lang="en-US" dirty="0"/>
          </a:p>
        </p:txBody>
      </p:sp>
      <p:sp>
        <p:nvSpPr>
          <p:cNvPr id="255" name="Google Shape;255;p30"/>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22</a:t>
            </a:fld>
            <a:endParaRPr/>
          </a:p>
        </p:txBody>
      </p:sp>
      <p:sp>
        <p:nvSpPr>
          <p:cNvPr id="5" name="Text Placeholder 4">
            <a:extLst>
              <a:ext uri="{FF2B5EF4-FFF2-40B4-BE49-F238E27FC236}">
                <a16:creationId xmlns:a16="http://schemas.microsoft.com/office/drawing/2014/main" id="{43B881E7-D64C-CE3B-113B-E458B744706D}"/>
              </a:ext>
            </a:extLst>
          </p:cNvPr>
          <p:cNvSpPr>
            <a:spLocks noGrp="1"/>
          </p:cNvSpPr>
          <p:nvPr>
            <p:ph type="body" idx="1"/>
          </p:nvPr>
        </p:nvSpPr>
        <p:spPr>
          <a:xfrm>
            <a:off x="730832" y="1391711"/>
            <a:ext cx="3408213" cy="2786700"/>
          </a:xfrm>
        </p:spPr>
        <p:txBody>
          <a:bodyPr/>
          <a:lstStyle/>
          <a:p>
            <a:r>
              <a:rPr lang="es-CL" sz="1600" b="1" dirty="0"/>
              <a:t>Acciones</a:t>
            </a:r>
            <a:r>
              <a:rPr lang="es-CL" sz="1600" dirty="0"/>
              <a:t> de</a:t>
            </a:r>
            <a:r>
              <a:rPr lang="es-CL" sz="1600" b="1" dirty="0"/>
              <a:t> mayor impacto</a:t>
            </a:r>
            <a:r>
              <a:rPr lang="es-CL" sz="1600" dirty="0"/>
              <a:t>: trabajo colaborativo entre profesores y con la familia , inclusión de lo socio-emocional, espacios de autocuidado con docentes y estudiantes, </a:t>
            </a:r>
            <a:endParaRPr lang="en-US" sz="1600"/>
          </a:p>
          <a:p>
            <a:pPr>
              <a:lnSpc>
                <a:spcPct val="114999"/>
              </a:lnSpc>
            </a:pPr>
            <a:r>
              <a:rPr lang="es-CL" sz="1600" dirty="0"/>
              <a:t>resguardar conexión sincrónica y monitoreo de dificultades estudiantes y familias.</a:t>
            </a:r>
            <a:endParaRPr lang="en-US" sz="1600"/>
          </a:p>
        </p:txBody>
      </p:sp>
      <p:sp>
        <p:nvSpPr>
          <p:cNvPr id="13" name="Text Placeholder 12">
            <a:extLst>
              <a:ext uri="{FF2B5EF4-FFF2-40B4-BE49-F238E27FC236}">
                <a16:creationId xmlns:a16="http://schemas.microsoft.com/office/drawing/2014/main" id="{9EF3F91D-B87C-0CFC-8FAE-58BD4CE624A6}"/>
              </a:ext>
            </a:extLst>
          </p:cNvPr>
          <p:cNvSpPr>
            <a:spLocks noGrp="1"/>
          </p:cNvSpPr>
          <p:nvPr>
            <p:ph type="body" idx="3"/>
          </p:nvPr>
        </p:nvSpPr>
        <p:spPr>
          <a:xfrm>
            <a:off x="4956014" y="1391711"/>
            <a:ext cx="3506185" cy="3129600"/>
          </a:xfrm>
        </p:spPr>
        <p:txBody>
          <a:bodyPr/>
          <a:lstStyle/>
          <a:p>
            <a:r>
              <a:rPr lang="es-CL" sz="1600" b="1" dirty="0"/>
              <a:t>Acciones </a:t>
            </a:r>
            <a:r>
              <a:rPr lang="es-CL" sz="1600" dirty="0"/>
              <a:t>de </a:t>
            </a:r>
            <a:r>
              <a:rPr lang="es-CL" sz="1600" b="1" dirty="0"/>
              <a:t>menor impacto:</a:t>
            </a:r>
            <a:r>
              <a:rPr lang="es-CL" sz="1600" dirty="0"/>
              <a:t> abordaje directo estudiantes, nivelar aprendizajes estudiantes y profesores realicen actividades con sus cursos.</a:t>
            </a:r>
            <a:endParaRPr lang="en-US" sz="1600" dirty="0"/>
          </a:p>
        </p:txBody>
      </p:sp>
      <p:pic>
        <p:nvPicPr>
          <p:cNvPr id="23" name="Graphic 14" descr="Cachemira contorno">
            <a:extLst>
              <a:ext uri="{FF2B5EF4-FFF2-40B4-BE49-F238E27FC236}">
                <a16:creationId xmlns:a16="http://schemas.microsoft.com/office/drawing/2014/main" id="{55A025BC-51B2-4CC9-379E-654DA70FB5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900000">
            <a:off x="4441371" y="2680608"/>
            <a:ext cx="549729" cy="555172"/>
          </a:xfrm>
          <a:prstGeom prst="rect">
            <a:avLst/>
          </a:prstGeom>
        </p:spPr>
      </p:pic>
      <p:pic>
        <p:nvPicPr>
          <p:cNvPr id="27" name="Graphic 14" descr="Cachemira contorno">
            <a:extLst>
              <a:ext uri="{FF2B5EF4-FFF2-40B4-BE49-F238E27FC236}">
                <a16:creationId xmlns:a16="http://schemas.microsoft.com/office/drawing/2014/main" id="{A63C7833-B919-FFAF-2A3B-4CA6B51843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900000">
            <a:off x="4441371" y="2049235"/>
            <a:ext cx="549729" cy="555172"/>
          </a:xfrm>
          <a:prstGeom prst="rect">
            <a:avLst/>
          </a:prstGeom>
        </p:spPr>
      </p:pic>
      <p:pic>
        <p:nvPicPr>
          <p:cNvPr id="28" name="Graphic 14" descr="Cachemira contorno">
            <a:extLst>
              <a:ext uri="{FF2B5EF4-FFF2-40B4-BE49-F238E27FC236}">
                <a16:creationId xmlns:a16="http://schemas.microsoft.com/office/drawing/2014/main" id="{C72B138A-FF45-6AF7-C6E1-62B8ED66BE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900000">
            <a:off x="4441370" y="1455965"/>
            <a:ext cx="549729" cy="555172"/>
          </a:xfrm>
          <a:prstGeom prst="rect">
            <a:avLst/>
          </a:prstGeom>
        </p:spPr>
      </p:pic>
      <p:pic>
        <p:nvPicPr>
          <p:cNvPr id="30" name="Graphic 14" descr="Cachemira contorno">
            <a:extLst>
              <a:ext uri="{FF2B5EF4-FFF2-40B4-BE49-F238E27FC236}">
                <a16:creationId xmlns:a16="http://schemas.microsoft.com/office/drawing/2014/main" id="{3A4FE307-4C25-B238-ED0D-471CF31818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900000">
            <a:off x="4441371" y="3899807"/>
            <a:ext cx="549729" cy="555172"/>
          </a:xfrm>
          <a:prstGeom prst="rect">
            <a:avLst/>
          </a:prstGeom>
        </p:spPr>
      </p:pic>
      <p:pic>
        <p:nvPicPr>
          <p:cNvPr id="31" name="Graphic 14" descr="Cachemira contorno">
            <a:extLst>
              <a:ext uri="{FF2B5EF4-FFF2-40B4-BE49-F238E27FC236}">
                <a16:creationId xmlns:a16="http://schemas.microsoft.com/office/drawing/2014/main" id="{6D5D4EDE-788C-61FB-7A6F-DF2AAD15F6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900000">
            <a:off x="4441371" y="3295651"/>
            <a:ext cx="549729" cy="555172"/>
          </a:xfrm>
          <a:prstGeom prst="rect">
            <a:avLst/>
          </a:prstGeom>
        </p:spPr>
      </p:pic>
    </p:spTree>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518EC-735B-D54A-29B6-48F6384E70C8}"/>
              </a:ext>
            </a:extLst>
          </p:cNvPr>
          <p:cNvSpPr>
            <a:spLocks noGrp="1"/>
          </p:cNvSpPr>
          <p:nvPr>
            <p:ph type="title"/>
          </p:nvPr>
        </p:nvSpPr>
        <p:spPr/>
        <p:txBody>
          <a:bodyPr/>
          <a:lstStyle/>
          <a:p>
            <a:r>
              <a:rPr lang="en-US" dirty="0"/>
              <a:t>Acciones de </a:t>
            </a:r>
            <a:r>
              <a:rPr lang="en-US" dirty="0" err="1"/>
              <a:t>equipos</a:t>
            </a:r>
            <a:r>
              <a:rPr lang="en-US" dirty="0"/>
              <a:t> de </a:t>
            </a:r>
            <a:r>
              <a:rPr lang="en-US" dirty="0" err="1"/>
              <a:t>convivencia</a:t>
            </a:r>
            <a:r>
              <a:rPr lang="en-US" dirty="0"/>
              <a:t> escolar </a:t>
            </a:r>
            <a:r>
              <a:rPr lang="en-US" dirty="0" err="1"/>
              <a:t>en</a:t>
            </a:r>
            <a:r>
              <a:rPr lang="en-US" dirty="0"/>
              <a:t> </a:t>
            </a:r>
            <a:r>
              <a:rPr lang="en-US" dirty="0" err="1"/>
              <a:t>pandemia</a:t>
            </a:r>
            <a:r>
              <a:rPr lang="en-US" dirty="0"/>
              <a:t> - </a:t>
            </a:r>
            <a:r>
              <a:rPr lang="en-US" b="1" dirty="0" err="1"/>
              <a:t>Conclusiones</a:t>
            </a:r>
            <a:endParaRPr lang="en-US" b="1"/>
          </a:p>
        </p:txBody>
      </p:sp>
      <p:sp>
        <p:nvSpPr>
          <p:cNvPr id="4" name="Slide Number Placeholder 3">
            <a:extLst>
              <a:ext uri="{FF2B5EF4-FFF2-40B4-BE49-F238E27FC236}">
                <a16:creationId xmlns:a16="http://schemas.microsoft.com/office/drawing/2014/main" id="{FACC86B7-8642-83FD-2F48-8E19CC154FA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a:t>23</a:t>
            </a:fld>
            <a:endParaRPr lang="en"/>
          </a:p>
        </p:txBody>
      </p:sp>
      <p:graphicFrame>
        <p:nvGraphicFramePr>
          <p:cNvPr id="5" name="Content Placeholder 2">
            <a:extLst>
              <a:ext uri="{FF2B5EF4-FFF2-40B4-BE49-F238E27FC236}">
                <a16:creationId xmlns:a16="http://schemas.microsoft.com/office/drawing/2014/main" id="{4E86F5DE-E0E2-6551-4731-A2213A9FC3C8}"/>
              </a:ext>
            </a:extLst>
          </p:cNvPr>
          <p:cNvGraphicFramePr>
            <a:graphicFrameLocks noGrp="1"/>
          </p:cNvGraphicFramePr>
          <p:nvPr>
            <p:extLst>
              <p:ext uri="{D42A27DB-BD31-4B8C-83A1-F6EECF244321}">
                <p14:modId xmlns:p14="http://schemas.microsoft.com/office/powerpoint/2010/main" val="562160701"/>
              </p:ext>
            </p:extLst>
          </p:nvPr>
        </p:nvGraphicFramePr>
        <p:xfrm>
          <a:off x="1016906" y="1638861"/>
          <a:ext cx="7111591" cy="2825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2600872"/>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518EC-735B-D54A-29B6-48F6384E70C8}"/>
              </a:ext>
            </a:extLst>
          </p:cNvPr>
          <p:cNvSpPr>
            <a:spLocks noGrp="1"/>
          </p:cNvSpPr>
          <p:nvPr>
            <p:ph type="title"/>
          </p:nvPr>
        </p:nvSpPr>
        <p:spPr/>
        <p:txBody>
          <a:bodyPr/>
          <a:lstStyle/>
          <a:p>
            <a:r>
              <a:rPr lang="en-US" dirty="0"/>
              <a:t>Acciones de </a:t>
            </a:r>
            <a:r>
              <a:rPr lang="en-US" dirty="0" err="1"/>
              <a:t>equipos</a:t>
            </a:r>
            <a:r>
              <a:rPr lang="en-US" dirty="0"/>
              <a:t> de </a:t>
            </a:r>
            <a:r>
              <a:rPr lang="en-US" dirty="0" err="1"/>
              <a:t>convivencia</a:t>
            </a:r>
            <a:r>
              <a:rPr lang="en-US" dirty="0"/>
              <a:t> escolar </a:t>
            </a:r>
            <a:r>
              <a:rPr lang="en-US" dirty="0" err="1"/>
              <a:t>en</a:t>
            </a:r>
            <a:r>
              <a:rPr lang="en-US" dirty="0"/>
              <a:t> </a:t>
            </a:r>
            <a:r>
              <a:rPr lang="en-US" dirty="0" err="1"/>
              <a:t>pandemia</a:t>
            </a:r>
            <a:r>
              <a:rPr lang="en-US" dirty="0"/>
              <a:t> - </a:t>
            </a:r>
            <a:r>
              <a:rPr lang="en-US" b="1" dirty="0" err="1"/>
              <a:t>Conclusiones</a:t>
            </a:r>
            <a:endParaRPr lang="en-US" b="1"/>
          </a:p>
        </p:txBody>
      </p:sp>
      <p:sp>
        <p:nvSpPr>
          <p:cNvPr id="4" name="Slide Number Placeholder 3">
            <a:extLst>
              <a:ext uri="{FF2B5EF4-FFF2-40B4-BE49-F238E27FC236}">
                <a16:creationId xmlns:a16="http://schemas.microsoft.com/office/drawing/2014/main" id="{FACC86B7-8642-83FD-2F48-8E19CC154FA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a:t>24</a:t>
            </a:fld>
            <a:endParaRPr lang="en"/>
          </a:p>
        </p:txBody>
      </p:sp>
      <p:graphicFrame>
        <p:nvGraphicFramePr>
          <p:cNvPr id="5" name="Content Placeholder 2">
            <a:extLst>
              <a:ext uri="{FF2B5EF4-FFF2-40B4-BE49-F238E27FC236}">
                <a16:creationId xmlns:a16="http://schemas.microsoft.com/office/drawing/2014/main" id="{4E86F5DE-E0E2-6551-4731-A2213A9FC3C8}"/>
              </a:ext>
            </a:extLst>
          </p:cNvPr>
          <p:cNvGraphicFramePr>
            <a:graphicFrameLocks noGrp="1"/>
          </p:cNvGraphicFramePr>
          <p:nvPr>
            <p:extLst>
              <p:ext uri="{D42A27DB-BD31-4B8C-83A1-F6EECF244321}">
                <p14:modId xmlns:p14="http://schemas.microsoft.com/office/powerpoint/2010/main" val="3992913425"/>
              </p:ext>
            </p:extLst>
          </p:nvPr>
        </p:nvGraphicFramePr>
        <p:xfrm>
          <a:off x="1136648" y="1709618"/>
          <a:ext cx="6638064" cy="2525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14073"/>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2"/>
        <p:cNvGrpSpPr/>
        <p:nvPr/>
      </p:nvGrpSpPr>
      <p:grpSpPr>
        <a:xfrm>
          <a:off x="0" y="0"/>
          <a:ext cx="0" cy="0"/>
          <a:chOff x="0" y="0"/>
          <a:chExt cx="0" cy="0"/>
        </a:xfrm>
      </p:grpSpPr>
      <p:sp>
        <p:nvSpPr>
          <p:cNvPr id="323" name="Google Shape;323;p35"/>
          <p:cNvSpPr txBox="1">
            <a:spLocks noGrp="1"/>
          </p:cNvSpPr>
          <p:nvPr>
            <p:ph type="ctrTitle" idx="4294967295"/>
          </p:nvPr>
        </p:nvSpPr>
        <p:spPr>
          <a:xfrm>
            <a:off x="1087757" y="788814"/>
            <a:ext cx="6424200" cy="493800"/>
          </a:xfrm>
          <a:prstGeom prst="rect">
            <a:avLst/>
          </a:prstGeom>
        </p:spPr>
        <p:txBody>
          <a:bodyPr spcFirstLastPara="1" wrap="square" lIns="0" tIns="0" rIns="0" bIns="0" anchor="ctr" anchorCtr="0">
            <a:noAutofit/>
          </a:bodyPr>
          <a:lstStyle/>
          <a:p>
            <a:r>
              <a:rPr lang="en" sz="2200" dirty="0" err="1"/>
              <a:t>Cultura</a:t>
            </a:r>
            <a:r>
              <a:rPr lang="en" sz="2200" dirty="0"/>
              <a:t> de Buen </a:t>
            </a:r>
            <a:r>
              <a:rPr lang="en" sz="2200" dirty="0" err="1"/>
              <a:t>trato</a:t>
            </a:r>
          </a:p>
        </p:txBody>
      </p:sp>
      <p:sp>
        <p:nvSpPr>
          <p:cNvPr id="324" name="Google Shape;324;p35"/>
          <p:cNvSpPr txBox="1">
            <a:spLocks noGrp="1"/>
          </p:cNvSpPr>
          <p:nvPr>
            <p:ph type="subTitle" idx="4294967295"/>
          </p:nvPr>
        </p:nvSpPr>
        <p:spPr>
          <a:xfrm>
            <a:off x="505371" y="1625513"/>
            <a:ext cx="8046171" cy="711900"/>
          </a:xfrm>
          <a:prstGeom prst="rect">
            <a:avLst/>
          </a:prstGeom>
        </p:spPr>
        <p:txBody>
          <a:bodyPr spcFirstLastPara="1" wrap="square" lIns="0" tIns="0" rIns="0" bIns="0" anchor="t" anchorCtr="0">
            <a:noAutofit/>
          </a:bodyPr>
          <a:lstStyle/>
          <a:p>
            <a:pPr>
              <a:lnSpc>
                <a:spcPct val="114999"/>
              </a:lnSpc>
              <a:buNone/>
            </a:pPr>
            <a:r>
              <a:rPr lang="es-CL" sz="1800" dirty="0">
                <a:solidFill>
                  <a:srgbClr val="211E1E"/>
                </a:solidFill>
                <a:latin typeface="Arial"/>
                <a:cs typeface="Arial"/>
              </a:rPr>
              <a:t>   Promueven un sentimiento mutuo de reconocimiento y </a:t>
            </a:r>
            <a:r>
              <a:rPr lang="es-CL" sz="1800" dirty="0" err="1">
                <a:solidFill>
                  <a:srgbClr val="211E1E"/>
                </a:solidFill>
                <a:latin typeface="Arial"/>
                <a:cs typeface="Arial"/>
              </a:rPr>
              <a:t>valoración</a:t>
            </a:r>
            <a:r>
              <a:rPr lang="es-CL" sz="1800" dirty="0">
                <a:solidFill>
                  <a:srgbClr val="211E1E"/>
                </a:solidFill>
                <a:latin typeface="Arial"/>
                <a:cs typeface="Arial"/>
              </a:rPr>
              <a:t>. Son formas de </a:t>
            </a:r>
            <a:r>
              <a:rPr lang="es-CL" sz="1800" dirty="0" err="1">
                <a:solidFill>
                  <a:srgbClr val="211E1E"/>
                </a:solidFill>
                <a:latin typeface="Arial"/>
                <a:cs typeface="Arial"/>
              </a:rPr>
              <a:t>relación</a:t>
            </a:r>
            <a:r>
              <a:rPr lang="es-CL" sz="1800" dirty="0">
                <a:solidFill>
                  <a:srgbClr val="211E1E"/>
                </a:solidFill>
                <a:latin typeface="Arial"/>
                <a:cs typeface="Arial"/>
              </a:rPr>
              <a:t> que generan </a:t>
            </a:r>
            <a:r>
              <a:rPr lang="es-CL" sz="1800" dirty="0" err="1">
                <a:solidFill>
                  <a:srgbClr val="211E1E"/>
                </a:solidFill>
                <a:latin typeface="Arial"/>
                <a:cs typeface="Arial"/>
              </a:rPr>
              <a:t>satisfacción</a:t>
            </a:r>
            <a:r>
              <a:rPr lang="es-CL" sz="1800" dirty="0">
                <a:solidFill>
                  <a:srgbClr val="211E1E"/>
                </a:solidFill>
                <a:latin typeface="Arial"/>
                <a:cs typeface="Arial"/>
              </a:rPr>
              <a:t> y bienestar entre quienes </a:t>
            </a:r>
            <a:r>
              <a:rPr lang="es-CL" sz="1800" dirty="0" err="1">
                <a:solidFill>
                  <a:srgbClr val="211E1E"/>
                </a:solidFill>
                <a:latin typeface="Arial"/>
                <a:cs typeface="Arial"/>
              </a:rPr>
              <a:t>interactúan</a:t>
            </a:r>
            <a:r>
              <a:rPr lang="es-CL" sz="1800" dirty="0">
                <a:solidFill>
                  <a:srgbClr val="211E1E"/>
                </a:solidFill>
                <a:latin typeface="Arial"/>
                <a:cs typeface="Arial"/>
              </a:rPr>
              <a:t>. </a:t>
            </a:r>
            <a:endParaRPr lang="en" sz="1800"/>
          </a:p>
          <a:p>
            <a:pPr marL="0" lvl="0" indent="0" algn="ctr">
              <a:lnSpc>
                <a:spcPct val="114999"/>
              </a:lnSpc>
              <a:spcBef>
                <a:spcPts val="0"/>
              </a:spcBef>
              <a:spcAft>
                <a:spcPts val="0"/>
              </a:spcAft>
              <a:buNone/>
            </a:pPr>
            <a:endParaRPr lang="en" sz="1800" b="1" dirty="0">
              <a:solidFill>
                <a:schemeClr val="accent3"/>
              </a:solidFill>
            </a:endParaRPr>
          </a:p>
          <a:p>
            <a:pPr>
              <a:lnSpc>
                <a:spcPct val="114999"/>
              </a:lnSpc>
              <a:buNone/>
            </a:pPr>
            <a:r>
              <a:rPr lang="es-CL" sz="1800" dirty="0">
                <a:solidFill>
                  <a:srgbClr val="211E1E"/>
                </a:solidFill>
                <a:latin typeface="Arial"/>
                <a:cs typeface="Arial"/>
              </a:rPr>
              <a:t>   Este tipo de </a:t>
            </a:r>
            <a:r>
              <a:rPr lang="es-CL" sz="1800" dirty="0" err="1">
                <a:solidFill>
                  <a:srgbClr val="211E1E"/>
                </a:solidFill>
                <a:latin typeface="Arial"/>
                <a:cs typeface="Arial"/>
              </a:rPr>
              <a:t>relación</a:t>
            </a:r>
            <a:r>
              <a:rPr lang="es-CL" sz="1800" dirty="0">
                <a:solidFill>
                  <a:srgbClr val="211E1E"/>
                </a:solidFill>
                <a:latin typeface="Arial"/>
                <a:cs typeface="Arial"/>
              </a:rPr>
              <a:t> </a:t>
            </a:r>
            <a:r>
              <a:rPr lang="es-CL" sz="1800" dirty="0" err="1">
                <a:solidFill>
                  <a:srgbClr val="211E1E"/>
                </a:solidFill>
                <a:latin typeface="Arial"/>
                <a:cs typeface="Arial"/>
              </a:rPr>
              <a:t>además</a:t>
            </a:r>
            <a:r>
              <a:rPr lang="es-CL" sz="1800" dirty="0">
                <a:solidFill>
                  <a:srgbClr val="211E1E"/>
                </a:solidFill>
                <a:latin typeface="Arial"/>
                <a:cs typeface="Arial"/>
              </a:rPr>
              <a:t>,  favorece el crecimiento y el desarrollo personal. El Buen Trato a NNA es el resultado del respeto a sus derechos, es una forma de </a:t>
            </a:r>
            <a:r>
              <a:rPr lang="es-CL" sz="1800" dirty="0" err="1">
                <a:solidFill>
                  <a:srgbClr val="211E1E"/>
                </a:solidFill>
                <a:latin typeface="Arial"/>
                <a:cs typeface="Arial"/>
              </a:rPr>
              <a:t>relación</a:t>
            </a:r>
            <a:r>
              <a:rPr lang="es-CL" sz="1800" dirty="0">
                <a:solidFill>
                  <a:srgbClr val="211E1E"/>
                </a:solidFill>
                <a:latin typeface="Arial"/>
                <a:cs typeface="Arial"/>
              </a:rPr>
              <a:t> que nos provoca una </a:t>
            </a:r>
            <a:r>
              <a:rPr lang="es-CL" sz="1800" dirty="0" err="1">
                <a:solidFill>
                  <a:srgbClr val="211E1E"/>
                </a:solidFill>
                <a:latin typeface="Arial"/>
                <a:cs typeface="Arial"/>
              </a:rPr>
              <a:t>sensación</a:t>
            </a:r>
            <a:r>
              <a:rPr lang="es-CL" sz="1800" dirty="0">
                <a:solidFill>
                  <a:srgbClr val="211E1E"/>
                </a:solidFill>
                <a:latin typeface="Arial"/>
                <a:cs typeface="Arial"/>
              </a:rPr>
              <a:t> de bienestar y nos ayuda a crecer y ser mejores personas. </a:t>
            </a:r>
            <a:endParaRPr lang="en" sz="1800" dirty="0"/>
          </a:p>
          <a:p>
            <a:pPr marL="0" lvl="0" indent="0" algn="ctr">
              <a:lnSpc>
                <a:spcPct val="114999"/>
              </a:lnSpc>
              <a:spcBef>
                <a:spcPts val="0"/>
              </a:spcBef>
              <a:spcAft>
                <a:spcPts val="0"/>
              </a:spcAft>
              <a:buNone/>
            </a:pPr>
            <a:endParaRPr lang="en" dirty="0"/>
          </a:p>
          <a:p>
            <a:pPr marL="0" lvl="0" indent="0" algn="ctr" rtl="0">
              <a:spcBef>
                <a:spcPts val="0"/>
              </a:spcBef>
              <a:spcAft>
                <a:spcPts val="0"/>
              </a:spcAft>
              <a:buNone/>
            </a:pPr>
            <a:endParaRPr/>
          </a:p>
          <a:p>
            <a:pPr marL="0" lvl="0" indent="0" algn="ctr" rtl="0">
              <a:spcBef>
                <a:spcPts val="0"/>
              </a:spcBef>
              <a:spcAft>
                <a:spcPts val="0"/>
              </a:spcAft>
              <a:buClr>
                <a:schemeClr val="dk1"/>
              </a:buClr>
              <a:buSzPts val="1100"/>
              <a:buFont typeface="Arial"/>
              <a:buNone/>
            </a:pPr>
            <a:endParaRPr/>
          </a:p>
        </p:txBody>
      </p:sp>
      <p:sp>
        <p:nvSpPr>
          <p:cNvPr id="326" name="Google Shape;326;p35"/>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25</a:t>
            </a:fld>
            <a:endParaRPr/>
          </a:p>
        </p:txBody>
      </p:sp>
    </p:spTree>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2"/>
        <p:cNvGrpSpPr/>
        <p:nvPr/>
      </p:nvGrpSpPr>
      <p:grpSpPr>
        <a:xfrm>
          <a:off x="0" y="0"/>
          <a:ext cx="0" cy="0"/>
          <a:chOff x="0" y="0"/>
          <a:chExt cx="0" cy="0"/>
        </a:xfrm>
      </p:grpSpPr>
      <p:sp>
        <p:nvSpPr>
          <p:cNvPr id="323" name="Google Shape;323;p35"/>
          <p:cNvSpPr txBox="1">
            <a:spLocks noGrp="1"/>
          </p:cNvSpPr>
          <p:nvPr>
            <p:ph type="ctrTitle" idx="4294967295"/>
          </p:nvPr>
        </p:nvSpPr>
        <p:spPr>
          <a:xfrm>
            <a:off x="708934" y="1337262"/>
            <a:ext cx="2255612" cy="493800"/>
          </a:xfrm>
          <a:prstGeom prst="rect">
            <a:avLst/>
          </a:prstGeom>
        </p:spPr>
        <p:txBody>
          <a:bodyPr spcFirstLastPara="1" wrap="square" lIns="0" tIns="0" rIns="0" bIns="0" anchor="ctr" anchorCtr="0">
            <a:noAutofit/>
          </a:bodyPr>
          <a:lstStyle/>
          <a:p>
            <a:r>
              <a:rPr lang="en" sz="2400" dirty="0" err="1"/>
              <a:t>Cultura</a:t>
            </a:r>
            <a:r>
              <a:rPr lang="en" sz="2400" dirty="0"/>
              <a:t> de</a:t>
            </a:r>
            <a:br>
              <a:rPr lang="en" sz="2400" dirty="0"/>
            </a:br>
            <a:r>
              <a:rPr lang="en" sz="2400" dirty="0"/>
              <a:t> Buen </a:t>
            </a:r>
            <a:r>
              <a:rPr lang="en" sz="2400" dirty="0" err="1"/>
              <a:t>trato</a:t>
            </a:r>
            <a:endParaRPr lang="en" sz="2400" dirty="0"/>
          </a:p>
        </p:txBody>
      </p:sp>
      <p:sp>
        <p:nvSpPr>
          <p:cNvPr id="326" name="Google Shape;326;p35"/>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26</a:t>
            </a:fld>
            <a:endParaRPr/>
          </a:p>
        </p:txBody>
      </p:sp>
      <p:graphicFrame>
        <p:nvGraphicFramePr>
          <p:cNvPr id="5" name="Content Placeholder 81">
            <a:extLst>
              <a:ext uri="{FF2B5EF4-FFF2-40B4-BE49-F238E27FC236}">
                <a16:creationId xmlns:a16="http://schemas.microsoft.com/office/drawing/2014/main" id="{A0273216-6C9E-78D4-7C83-1CAB819D8E79}"/>
              </a:ext>
            </a:extLst>
          </p:cNvPr>
          <p:cNvGraphicFramePr>
            <a:graphicFrameLocks noGrp="1"/>
          </p:cNvGraphicFramePr>
          <p:nvPr>
            <p:extLst>
              <p:ext uri="{D42A27DB-BD31-4B8C-83A1-F6EECF244321}">
                <p14:modId xmlns:p14="http://schemas.microsoft.com/office/powerpoint/2010/main" val="3383766558"/>
              </p:ext>
            </p:extLst>
          </p:nvPr>
        </p:nvGraphicFramePr>
        <p:xfrm>
          <a:off x="2071714" y="501800"/>
          <a:ext cx="8461514" cy="40343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467616"/>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2"/>
        <p:cNvGrpSpPr/>
        <p:nvPr/>
      </p:nvGrpSpPr>
      <p:grpSpPr>
        <a:xfrm>
          <a:off x="0" y="0"/>
          <a:ext cx="0" cy="0"/>
          <a:chOff x="0" y="0"/>
          <a:chExt cx="0" cy="0"/>
        </a:xfrm>
      </p:grpSpPr>
      <p:sp>
        <p:nvSpPr>
          <p:cNvPr id="323" name="Google Shape;323;p35"/>
          <p:cNvSpPr txBox="1">
            <a:spLocks noGrp="1"/>
          </p:cNvSpPr>
          <p:nvPr>
            <p:ph type="ctrTitle" idx="4294967295"/>
          </p:nvPr>
        </p:nvSpPr>
        <p:spPr>
          <a:xfrm>
            <a:off x="2111270" y="895430"/>
            <a:ext cx="3960506" cy="493800"/>
          </a:xfrm>
          <a:prstGeom prst="rect">
            <a:avLst/>
          </a:prstGeom>
        </p:spPr>
        <p:txBody>
          <a:bodyPr spcFirstLastPara="1" wrap="square" lIns="0" tIns="0" rIns="0" bIns="0" anchor="ctr" anchorCtr="0">
            <a:noAutofit/>
          </a:bodyPr>
          <a:lstStyle/>
          <a:p>
            <a:r>
              <a:rPr lang="en" sz="2400" dirty="0" err="1"/>
              <a:t>Cultura</a:t>
            </a:r>
            <a:r>
              <a:rPr lang="en" sz="2400" dirty="0"/>
              <a:t> de Buen </a:t>
            </a:r>
            <a:r>
              <a:rPr lang="en" sz="2400" dirty="0" err="1"/>
              <a:t>trato</a:t>
            </a:r>
            <a:endParaRPr lang="en" sz="2400" dirty="0"/>
          </a:p>
        </p:txBody>
      </p:sp>
      <p:sp>
        <p:nvSpPr>
          <p:cNvPr id="326" name="Google Shape;326;p35"/>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27</a:t>
            </a:fld>
            <a:endParaRPr/>
          </a:p>
        </p:txBody>
      </p:sp>
      <p:sp>
        <p:nvSpPr>
          <p:cNvPr id="25" name="TextBox 24">
            <a:extLst>
              <a:ext uri="{FF2B5EF4-FFF2-40B4-BE49-F238E27FC236}">
                <a16:creationId xmlns:a16="http://schemas.microsoft.com/office/drawing/2014/main" id="{041D3F54-BF4D-3DA5-69E1-FC6D6C1A3A4B}"/>
              </a:ext>
            </a:extLst>
          </p:cNvPr>
          <p:cNvSpPr txBox="1"/>
          <p:nvPr/>
        </p:nvSpPr>
        <p:spPr>
          <a:xfrm>
            <a:off x="808745" y="2184667"/>
            <a:ext cx="3276279"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v"/>
            </a:pPr>
            <a:r>
              <a:rPr lang="es-CL" dirty="0">
                <a:latin typeface="Calibri"/>
              </a:rPr>
              <a:t>Es fundamental que todos los actores del sistema educativo conozcan los derechos de todas las personas para alcanzar su potencial y autorrealización, socializarlos y promoverlos al interior de la comunidad educativa y así satisfacer las necesidades básicas de bienestar y aprendizaje. </a:t>
            </a:r>
            <a:r>
              <a:rPr lang="en-US" dirty="0">
                <a:latin typeface="Calibri"/>
              </a:rPr>
              <a:t>​</a:t>
            </a:r>
            <a:endParaRPr lang="en-US"/>
          </a:p>
          <a:p>
            <a:pPr>
              <a:buChar char="•"/>
            </a:pPr>
            <a:endParaRPr lang="es-CL" dirty="0">
              <a:latin typeface="Calibri"/>
            </a:endParaRPr>
          </a:p>
        </p:txBody>
      </p:sp>
      <p:sp>
        <p:nvSpPr>
          <p:cNvPr id="26" name="TextBox 25">
            <a:extLst>
              <a:ext uri="{FF2B5EF4-FFF2-40B4-BE49-F238E27FC236}">
                <a16:creationId xmlns:a16="http://schemas.microsoft.com/office/drawing/2014/main" id="{8B7D7E66-245E-5940-F605-158BF3695700}"/>
              </a:ext>
            </a:extLst>
          </p:cNvPr>
          <p:cNvSpPr txBox="1"/>
          <p:nvPr/>
        </p:nvSpPr>
        <p:spPr>
          <a:xfrm>
            <a:off x="5616068" y="2568868"/>
            <a:ext cx="27432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L" dirty="0">
                <a:latin typeface="Calibri"/>
              </a:rPr>
              <a:t>Propiciar relaciones </a:t>
            </a:r>
            <a:r>
              <a:rPr lang="es-CL" b="1" dirty="0">
                <a:latin typeface="Calibri"/>
              </a:rPr>
              <a:t>armoniosas, el respeto, la inclusión, la solidaridad, la igualdad, la equidad</a:t>
            </a:r>
            <a:r>
              <a:rPr lang="es-CL" dirty="0">
                <a:latin typeface="Calibri"/>
              </a:rPr>
              <a:t>. </a:t>
            </a:r>
            <a:endParaRPr lang="en-US" dirty="0"/>
          </a:p>
        </p:txBody>
      </p:sp>
      <p:pic>
        <p:nvPicPr>
          <p:cNvPr id="27" name="Graphic 27" descr="Comentario importante contorno">
            <a:extLst>
              <a:ext uri="{FF2B5EF4-FFF2-40B4-BE49-F238E27FC236}">
                <a16:creationId xmlns:a16="http://schemas.microsoft.com/office/drawing/2014/main" id="{48D5B3B7-168A-D2F2-68CC-CFF4C67BE2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23645" y="1389369"/>
            <a:ext cx="1212156" cy="1216958"/>
          </a:xfrm>
          <a:prstGeom prst="rect">
            <a:avLst/>
          </a:prstGeom>
        </p:spPr>
      </p:pic>
    </p:spTree>
    <p:extLst>
      <p:ext uri="{BB962C8B-B14F-4D97-AF65-F5344CB8AC3E}">
        <p14:creationId xmlns:p14="http://schemas.microsoft.com/office/powerpoint/2010/main" val="3502847783"/>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44"/>
          <p:cNvSpPr txBox="1">
            <a:spLocks noGrp="1"/>
          </p:cNvSpPr>
          <p:nvPr>
            <p:ph type="title"/>
          </p:nvPr>
        </p:nvSpPr>
        <p:spPr>
          <a:xfrm>
            <a:off x="1041075" y="643725"/>
            <a:ext cx="7061700" cy="699000"/>
          </a:xfrm>
          <a:prstGeom prst="rect">
            <a:avLst/>
          </a:prstGeom>
        </p:spPr>
        <p:txBody>
          <a:bodyPr spcFirstLastPara="1" wrap="square" lIns="0" tIns="0" rIns="0" bIns="0" anchor="ctr" anchorCtr="0">
            <a:noAutofit/>
          </a:bodyPr>
          <a:lstStyle/>
          <a:p>
            <a:r>
              <a:rPr lang="en" dirty="0" err="1"/>
              <a:t>Estrategias</a:t>
            </a:r>
            <a:r>
              <a:rPr lang="en" dirty="0"/>
              <a:t> para </a:t>
            </a:r>
            <a:r>
              <a:rPr lang="en" dirty="0" err="1"/>
              <a:t>desarrollar</a:t>
            </a:r>
            <a:r>
              <a:rPr lang="en" dirty="0"/>
              <a:t> </a:t>
            </a:r>
            <a:r>
              <a:rPr lang="en" dirty="0" err="1"/>
              <a:t>el</a:t>
            </a:r>
            <a:r>
              <a:rPr lang="en" dirty="0"/>
              <a:t> </a:t>
            </a:r>
            <a:r>
              <a:rPr lang="en" dirty="0" err="1"/>
              <a:t>buen</a:t>
            </a:r>
            <a:r>
              <a:rPr lang="en" dirty="0"/>
              <a:t> </a:t>
            </a:r>
            <a:r>
              <a:rPr lang="en" dirty="0" err="1"/>
              <a:t>trato</a:t>
            </a:r>
            <a:endParaRPr lang="en-US" dirty="0" err="1"/>
          </a:p>
        </p:txBody>
      </p:sp>
      <p:sp>
        <p:nvSpPr>
          <p:cNvPr id="502" name="Google Shape;502;p44"/>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28</a:t>
            </a:fld>
            <a:endParaRPr/>
          </a:p>
        </p:txBody>
      </p:sp>
      <p:grpSp>
        <p:nvGrpSpPr>
          <p:cNvPr id="503" name="Google Shape;503;p44"/>
          <p:cNvGrpSpPr/>
          <p:nvPr/>
        </p:nvGrpSpPr>
        <p:grpSpPr>
          <a:xfrm>
            <a:off x="792622" y="1088877"/>
            <a:ext cx="7142049" cy="2903890"/>
            <a:chOff x="3779994" y="4403051"/>
            <a:chExt cx="1551304" cy="630746"/>
          </a:xfrm>
        </p:grpSpPr>
        <p:sp>
          <p:nvSpPr>
            <p:cNvPr id="504" name="Google Shape;504;p44"/>
            <p:cNvSpPr/>
            <p:nvPr/>
          </p:nvSpPr>
          <p:spPr>
            <a:xfrm>
              <a:off x="3797410" y="4816690"/>
              <a:ext cx="692269" cy="108535"/>
            </a:xfrm>
            <a:custGeom>
              <a:avLst/>
              <a:gdLst/>
              <a:ahLst/>
              <a:cxnLst/>
              <a:rect l="l" t="t" r="r" b="b"/>
              <a:pathLst>
                <a:path w="640" h="194" extrusionOk="0">
                  <a:moveTo>
                    <a:pt x="0" y="0"/>
                  </a:moveTo>
                  <a:cubicBezTo>
                    <a:pt x="63" y="130"/>
                    <a:pt x="63" y="130"/>
                    <a:pt x="63" y="130"/>
                  </a:cubicBezTo>
                  <a:cubicBezTo>
                    <a:pt x="64" y="130"/>
                    <a:pt x="64" y="130"/>
                    <a:pt x="64" y="130"/>
                  </a:cubicBezTo>
                  <a:cubicBezTo>
                    <a:pt x="64" y="130"/>
                    <a:pt x="64" y="130"/>
                    <a:pt x="64" y="131"/>
                  </a:cubicBezTo>
                  <a:cubicBezTo>
                    <a:pt x="70" y="143"/>
                    <a:pt x="70" y="143"/>
                    <a:pt x="70" y="143"/>
                  </a:cubicBezTo>
                  <a:cubicBezTo>
                    <a:pt x="93" y="170"/>
                    <a:pt x="188" y="194"/>
                    <a:pt x="320" y="194"/>
                  </a:cubicBezTo>
                  <a:cubicBezTo>
                    <a:pt x="452" y="194"/>
                    <a:pt x="547" y="170"/>
                    <a:pt x="571" y="143"/>
                  </a:cubicBezTo>
                  <a:cubicBezTo>
                    <a:pt x="577" y="131"/>
                    <a:pt x="577" y="131"/>
                    <a:pt x="577" y="131"/>
                  </a:cubicBezTo>
                  <a:cubicBezTo>
                    <a:pt x="577" y="130"/>
                    <a:pt x="577" y="130"/>
                    <a:pt x="577" y="130"/>
                  </a:cubicBezTo>
                  <a:cubicBezTo>
                    <a:pt x="577" y="130"/>
                    <a:pt x="577" y="130"/>
                    <a:pt x="577" y="130"/>
                  </a:cubicBezTo>
                  <a:cubicBezTo>
                    <a:pt x="640" y="0"/>
                    <a:pt x="640" y="0"/>
                    <a:pt x="640" y="0"/>
                  </a:cubicBezTo>
                  <a:cubicBezTo>
                    <a:pt x="587" y="29"/>
                    <a:pt x="452" y="46"/>
                    <a:pt x="320" y="46"/>
                  </a:cubicBezTo>
                  <a:cubicBezTo>
                    <a:pt x="189" y="46"/>
                    <a:pt x="53" y="29"/>
                    <a:pt x="0" y="0"/>
                  </a:cubicBezTo>
                  <a:close/>
                </a:path>
              </a:pathLst>
            </a:custGeom>
            <a:solidFill>
              <a:schemeClr val="accent5"/>
            </a:solidFill>
            <a:ln>
              <a:noFill/>
            </a:ln>
          </p:spPr>
          <p:txBody>
            <a:bodyPr spcFirstLastPara="1" wrap="square" lIns="68575" tIns="34275" rIns="68575" bIns="34275" anchor="ctr" anchorCtr="0">
              <a:noAutofit/>
            </a:bodyPr>
            <a:lstStyle/>
            <a:p>
              <a:pPr algn="ctr">
                <a:buClr>
                  <a:schemeClr val="dk1"/>
                </a:buClr>
                <a:buSzPts val="1400"/>
              </a:pPr>
              <a:r>
                <a:rPr lang="en" sz="1200" dirty="0" err="1">
                  <a:solidFill>
                    <a:schemeClr val="lt1"/>
                  </a:solidFill>
                  <a:latin typeface="Montserrat"/>
                  <a:ea typeface="Montserrat"/>
                  <a:cs typeface="Montserrat"/>
                  <a:sym typeface="Montserrat"/>
                </a:rPr>
                <a:t>Promover</a:t>
              </a:r>
              <a:r>
                <a:rPr lang="en" sz="1200" dirty="0">
                  <a:solidFill>
                    <a:schemeClr val="lt1"/>
                  </a:solidFill>
                  <a:latin typeface="Montserrat"/>
                  <a:ea typeface="Montserrat"/>
                  <a:cs typeface="Montserrat"/>
                  <a:sym typeface="Montserrat"/>
                </a:rPr>
                <a:t> </a:t>
              </a:r>
              <a:r>
                <a:rPr lang="en" sz="1200" dirty="0" err="1">
                  <a:solidFill>
                    <a:schemeClr val="lt1"/>
                  </a:solidFill>
                  <a:latin typeface="Montserrat"/>
                  <a:ea typeface="Montserrat"/>
                  <a:cs typeface="Montserrat"/>
                  <a:sym typeface="Montserrat"/>
                </a:rPr>
                <a:t>habilidades</a:t>
              </a:r>
              <a:r>
                <a:rPr lang="en" sz="1200" dirty="0">
                  <a:solidFill>
                    <a:schemeClr val="lt1"/>
                  </a:solidFill>
                  <a:latin typeface="Montserrat"/>
                  <a:ea typeface="Montserrat"/>
                  <a:cs typeface="Montserrat"/>
                  <a:sym typeface="Montserrat"/>
                </a:rPr>
                <a:t> </a:t>
              </a:r>
              <a:r>
                <a:rPr lang="en" sz="1200" dirty="0" err="1">
                  <a:solidFill>
                    <a:schemeClr val="lt1"/>
                  </a:solidFill>
                  <a:latin typeface="Montserrat"/>
                  <a:ea typeface="Montserrat"/>
                  <a:cs typeface="Montserrat"/>
                  <a:sym typeface="Montserrat"/>
                </a:rPr>
                <a:t>protectoras</a:t>
              </a:r>
              <a:endParaRPr sz="1200" i="0" u="none" strike="noStrike" cap="none" dirty="0" err="1">
                <a:solidFill>
                  <a:schemeClr val="lt1"/>
                </a:solidFill>
                <a:latin typeface="Montserrat"/>
                <a:ea typeface="Montserrat"/>
                <a:cs typeface="Montserrat"/>
                <a:sym typeface="Montserrat"/>
              </a:endParaRPr>
            </a:p>
          </p:txBody>
        </p:sp>
        <p:sp>
          <p:nvSpPr>
            <p:cNvPr id="505" name="Google Shape;505;p44"/>
            <p:cNvSpPr/>
            <p:nvPr/>
          </p:nvSpPr>
          <p:spPr>
            <a:xfrm>
              <a:off x="3808068" y="4925665"/>
              <a:ext cx="716263" cy="108132"/>
            </a:xfrm>
            <a:custGeom>
              <a:avLst/>
              <a:gdLst/>
              <a:ahLst/>
              <a:cxnLst/>
              <a:rect l="l" t="t" r="r" b="b"/>
              <a:pathLst>
                <a:path w="483" h="190" extrusionOk="0">
                  <a:moveTo>
                    <a:pt x="0" y="0"/>
                  </a:moveTo>
                  <a:cubicBezTo>
                    <a:pt x="61" y="125"/>
                    <a:pt x="61" y="125"/>
                    <a:pt x="61" y="125"/>
                  </a:cubicBezTo>
                  <a:cubicBezTo>
                    <a:pt x="62" y="126"/>
                    <a:pt x="62" y="127"/>
                    <a:pt x="63" y="128"/>
                  </a:cubicBezTo>
                  <a:cubicBezTo>
                    <a:pt x="70" y="144"/>
                    <a:pt x="70" y="144"/>
                    <a:pt x="70" y="144"/>
                  </a:cubicBezTo>
                  <a:cubicBezTo>
                    <a:pt x="93" y="170"/>
                    <a:pt x="162" y="190"/>
                    <a:pt x="241" y="190"/>
                  </a:cubicBezTo>
                  <a:cubicBezTo>
                    <a:pt x="320" y="190"/>
                    <a:pt x="389" y="170"/>
                    <a:pt x="412" y="144"/>
                  </a:cubicBezTo>
                  <a:cubicBezTo>
                    <a:pt x="420" y="128"/>
                    <a:pt x="420" y="128"/>
                    <a:pt x="420" y="128"/>
                  </a:cubicBezTo>
                  <a:cubicBezTo>
                    <a:pt x="421" y="127"/>
                    <a:pt x="421" y="126"/>
                    <a:pt x="421" y="125"/>
                  </a:cubicBezTo>
                  <a:cubicBezTo>
                    <a:pt x="483" y="0"/>
                    <a:pt x="483" y="0"/>
                    <a:pt x="483" y="0"/>
                  </a:cubicBezTo>
                  <a:cubicBezTo>
                    <a:pt x="437" y="26"/>
                    <a:pt x="338" y="41"/>
                    <a:pt x="241" y="41"/>
                  </a:cubicBezTo>
                  <a:cubicBezTo>
                    <a:pt x="144" y="41"/>
                    <a:pt x="45" y="26"/>
                    <a:pt x="0" y="0"/>
                  </a:cubicBezTo>
                  <a:close/>
                </a:path>
              </a:pathLst>
            </a:custGeom>
            <a:solidFill>
              <a:schemeClr val="accent6"/>
            </a:solidFill>
            <a:ln>
              <a:noFill/>
            </a:ln>
          </p:spPr>
          <p:txBody>
            <a:bodyPr spcFirstLastPara="1" wrap="square" lIns="68575" tIns="34275" rIns="68575" bIns="34275" anchor="ctr" anchorCtr="0">
              <a:noAutofit/>
            </a:bodyPr>
            <a:lstStyle/>
            <a:p>
              <a:pPr algn="ctr">
                <a:buClr>
                  <a:schemeClr val="dk1"/>
                </a:buClr>
                <a:buSzPts val="1400"/>
              </a:pPr>
              <a:r>
                <a:rPr lang="en" sz="1200" dirty="0">
                  <a:solidFill>
                    <a:schemeClr val="lt1"/>
                  </a:solidFill>
                  <a:latin typeface="Montserrat"/>
                  <a:ea typeface="Montserrat"/>
                  <a:cs typeface="Montserrat"/>
                </a:rPr>
                <a:t> Redes de </a:t>
              </a:r>
              <a:r>
                <a:rPr lang="en" sz="1200" dirty="0" err="1">
                  <a:solidFill>
                    <a:schemeClr val="lt1"/>
                  </a:solidFill>
                  <a:latin typeface="Montserrat"/>
                  <a:ea typeface="Montserrat"/>
                  <a:cs typeface="Montserrat"/>
                </a:rPr>
                <a:t>salud</a:t>
              </a:r>
              <a:endParaRPr lang="en" sz="1200" i="0" u="none" strike="noStrike" cap="none">
                <a:solidFill>
                  <a:schemeClr val="lt1"/>
                </a:solidFill>
                <a:latin typeface="Montserrat"/>
                <a:ea typeface="Montserrat"/>
                <a:cs typeface="Montserrat"/>
              </a:endParaRPr>
            </a:p>
          </p:txBody>
        </p:sp>
        <p:sp>
          <p:nvSpPr>
            <p:cNvPr id="506" name="Google Shape;506;p44"/>
            <p:cNvSpPr/>
            <p:nvPr/>
          </p:nvSpPr>
          <p:spPr>
            <a:xfrm>
              <a:off x="3780312" y="4495022"/>
              <a:ext cx="718575" cy="115145"/>
            </a:xfrm>
            <a:custGeom>
              <a:avLst/>
              <a:gdLst/>
              <a:ahLst/>
              <a:cxnLst/>
              <a:rect l="l" t="t" r="r" b="b"/>
              <a:pathLst>
                <a:path w="1261" h="202" extrusionOk="0">
                  <a:moveTo>
                    <a:pt x="630" y="53"/>
                  </a:moveTo>
                  <a:cubicBezTo>
                    <a:pt x="363" y="53"/>
                    <a:pt x="82" y="34"/>
                    <a:pt x="0" y="0"/>
                  </a:cubicBezTo>
                  <a:cubicBezTo>
                    <a:pt x="71" y="146"/>
                    <a:pt x="71" y="146"/>
                    <a:pt x="71" y="146"/>
                  </a:cubicBezTo>
                  <a:cubicBezTo>
                    <a:pt x="88" y="157"/>
                    <a:pt x="134" y="170"/>
                    <a:pt x="227" y="181"/>
                  </a:cubicBezTo>
                  <a:cubicBezTo>
                    <a:pt x="334" y="194"/>
                    <a:pt x="478" y="202"/>
                    <a:pt x="630" y="202"/>
                  </a:cubicBezTo>
                  <a:cubicBezTo>
                    <a:pt x="630" y="202"/>
                    <a:pt x="630" y="202"/>
                    <a:pt x="630" y="202"/>
                  </a:cubicBezTo>
                  <a:cubicBezTo>
                    <a:pt x="929" y="202"/>
                    <a:pt x="1147" y="174"/>
                    <a:pt x="1189" y="146"/>
                  </a:cubicBezTo>
                  <a:cubicBezTo>
                    <a:pt x="1261" y="0"/>
                    <a:pt x="1261" y="0"/>
                    <a:pt x="1261" y="0"/>
                  </a:cubicBezTo>
                  <a:cubicBezTo>
                    <a:pt x="1179" y="34"/>
                    <a:pt x="897" y="53"/>
                    <a:pt x="630" y="53"/>
                  </a:cubicBezTo>
                  <a:close/>
                </a:path>
              </a:pathLst>
            </a:custGeom>
            <a:solidFill>
              <a:schemeClr val="accent1"/>
            </a:solidFill>
            <a:ln>
              <a:noFill/>
            </a:ln>
          </p:spPr>
          <p:txBody>
            <a:bodyPr spcFirstLastPara="1" wrap="square" lIns="68575" tIns="34275" rIns="68575" bIns="34275" anchor="ctr" anchorCtr="0">
              <a:noAutofit/>
            </a:bodyPr>
            <a:lstStyle/>
            <a:p>
              <a:pPr algn="ctr">
                <a:buClr>
                  <a:schemeClr val="dk1"/>
                </a:buClr>
                <a:buSzPts val="1400"/>
              </a:pPr>
              <a:r>
                <a:rPr lang="en" sz="1200" dirty="0">
                  <a:solidFill>
                    <a:schemeClr val="lt1"/>
                  </a:solidFill>
                  <a:latin typeface="Montserrat"/>
                  <a:ea typeface="Montserrat"/>
                  <a:cs typeface="Montserrat"/>
                </a:rPr>
                <a:t>Convivencia Sana y </a:t>
              </a:r>
              <a:r>
                <a:rPr lang="en" sz="1200" dirty="0" err="1">
                  <a:solidFill>
                    <a:schemeClr val="lt1"/>
                  </a:solidFill>
                  <a:latin typeface="Montserrat"/>
                  <a:ea typeface="Montserrat"/>
                  <a:cs typeface="Montserrat"/>
                </a:rPr>
                <a:t>Nutritiva</a:t>
              </a:r>
              <a:endParaRPr lang="en" sz="1200" i="0" u="none" strike="noStrike" cap="none" dirty="0" err="1">
                <a:solidFill>
                  <a:schemeClr val="lt1"/>
                </a:solidFill>
                <a:latin typeface="Montserrat"/>
                <a:ea typeface="Montserrat"/>
                <a:cs typeface="Montserrat"/>
              </a:endParaRPr>
            </a:p>
          </p:txBody>
        </p:sp>
        <p:sp>
          <p:nvSpPr>
            <p:cNvPr id="507" name="Google Shape;507;p44"/>
            <p:cNvSpPr/>
            <p:nvPr/>
          </p:nvSpPr>
          <p:spPr>
            <a:xfrm>
              <a:off x="3779994" y="4702048"/>
              <a:ext cx="709821" cy="106399"/>
            </a:xfrm>
            <a:custGeom>
              <a:avLst/>
              <a:gdLst/>
              <a:ahLst/>
              <a:cxnLst/>
              <a:rect l="l" t="t" r="r" b="b"/>
              <a:pathLst>
                <a:path w="951" h="198" extrusionOk="0">
                  <a:moveTo>
                    <a:pt x="0" y="0"/>
                  </a:moveTo>
                  <a:cubicBezTo>
                    <a:pt x="70" y="144"/>
                    <a:pt x="70" y="144"/>
                    <a:pt x="70" y="144"/>
                  </a:cubicBezTo>
                  <a:cubicBezTo>
                    <a:pt x="101" y="171"/>
                    <a:pt x="259" y="198"/>
                    <a:pt x="475" y="198"/>
                  </a:cubicBezTo>
                  <a:cubicBezTo>
                    <a:pt x="692" y="198"/>
                    <a:pt x="849" y="171"/>
                    <a:pt x="881" y="144"/>
                  </a:cubicBezTo>
                  <a:cubicBezTo>
                    <a:pt x="951" y="0"/>
                    <a:pt x="951" y="0"/>
                    <a:pt x="951" y="0"/>
                  </a:cubicBezTo>
                  <a:cubicBezTo>
                    <a:pt x="881" y="32"/>
                    <a:pt x="673" y="50"/>
                    <a:pt x="475" y="50"/>
                  </a:cubicBezTo>
                  <a:cubicBezTo>
                    <a:pt x="277" y="50"/>
                    <a:pt x="69" y="32"/>
                    <a:pt x="0" y="0"/>
                  </a:cubicBezTo>
                  <a:close/>
                </a:path>
              </a:pathLst>
            </a:custGeom>
            <a:solidFill>
              <a:schemeClr val="accent3"/>
            </a:solidFill>
            <a:ln>
              <a:noFill/>
            </a:ln>
          </p:spPr>
          <p:txBody>
            <a:bodyPr spcFirstLastPara="1" wrap="square" lIns="68575" tIns="34275" rIns="68575" bIns="34275" anchor="ctr" anchorCtr="0">
              <a:noAutofit/>
            </a:bodyPr>
            <a:lstStyle/>
            <a:p>
              <a:pPr algn="ctr">
                <a:buClr>
                  <a:schemeClr val="dk1"/>
                </a:buClr>
                <a:buSzPts val="1400"/>
              </a:pPr>
              <a:r>
                <a:rPr lang="en" sz="1200" dirty="0" err="1">
                  <a:solidFill>
                    <a:schemeClr val="lt1"/>
                  </a:solidFill>
                  <a:latin typeface="Montserrat"/>
                  <a:ea typeface="Montserrat"/>
                  <a:cs typeface="Montserrat"/>
                </a:rPr>
                <a:t>Estrategias</a:t>
              </a:r>
              <a:r>
                <a:rPr lang="en" sz="1200" dirty="0">
                  <a:solidFill>
                    <a:schemeClr val="lt1"/>
                  </a:solidFill>
                  <a:latin typeface="Montserrat"/>
                  <a:ea typeface="Montserrat"/>
                  <a:cs typeface="Montserrat"/>
                </a:rPr>
                <a:t> de </a:t>
              </a:r>
              <a:r>
                <a:rPr lang="en" sz="1200" dirty="0" err="1">
                  <a:solidFill>
                    <a:schemeClr val="lt1"/>
                  </a:solidFill>
                  <a:latin typeface="Montserrat"/>
                  <a:ea typeface="Montserrat"/>
                  <a:cs typeface="Montserrat"/>
                </a:rPr>
                <a:t>prevención</a:t>
              </a:r>
              <a:endParaRPr lang="en" sz="1200" i="0" u="none" strike="noStrike" cap="none" dirty="0" err="1">
                <a:solidFill>
                  <a:schemeClr val="lt1"/>
                </a:solidFill>
                <a:latin typeface="Montserrat"/>
                <a:ea typeface="Montserrat"/>
                <a:cs typeface="Montserrat"/>
              </a:endParaRPr>
            </a:p>
          </p:txBody>
        </p:sp>
        <p:sp>
          <p:nvSpPr>
            <p:cNvPr id="508" name="Google Shape;508;p44"/>
            <p:cNvSpPr/>
            <p:nvPr/>
          </p:nvSpPr>
          <p:spPr>
            <a:xfrm>
              <a:off x="3795732" y="4602187"/>
              <a:ext cx="699433" cy="112971"/>
            </a:xfrm>
            <a:custGeom>
              <a:avLst/>
              <a:gdLst/>
              <a:ahLst/>
              <a:cxnLst/>
              <a:rect l="l" t="t" r="r" b="b"/>
              <a:pathLst>
                <a:path w="1105" h="200" extrusionOk="0">
                  <a:moveTo>
                    <a:pt x="552" y="51"/>
                  </a:moveTo>
                  <a:cubicBezTo>
                    <a:pt x="399" y="51"/>
                    <a:pt x="255" y="44"/>
                    <a:pt x="147" y="31"/>
                  </a:cubicBezTo>
                  <a:cubicBezTo>
                    <a:pt x="76" y="22"/>
                    <a:pt x="26" y="12"/>
                    <a:pt x="0" y="0"/>
                  </a:cubicBezTo>
                  <a:cubicBezTo>
                    <a:pt x="70" y="145"/>
                    <a:pt x="70" y="145"/>
                    <a:pt x="70" y="145"/>
                  </a:cubicBezTo>
                  <a:cubicBezTo>
                    <a:pt x="108" y="173"/>
                    <a:pt x="296" y="200"/>
                    <a:pt x="552" y="200"/>
                  </a:cubicBezTo>
                  <a:cubicBezTo>
                    <a:pt x="809" y="200"/>
                    <a:pt x="996" y="173"/>
                    <a:pt x="1034" y="145"/>
                  </a:cubicBezTo>
                  <a:cubicBezTo>
                    <a:pt x="1105" y="0"/>
                    <a:pt x="1105" y="0"/>
                    <a:pt x="1105" y="0"/>
                  </a:cubicBezTo>
                  <a:cubicBezTo>
                    <a:pt x="1030" y="33"/>
                    <a:pt x="785" y="51"/>
                    <a:pt x="552" y="51"/>
                  </a:cubicBezTo>
                  <a:close/>
                </a:path>
              </a:pathLst>
            </a:custGeom>
            <a:solidFill>
              <a:schemeClr val="accent2"/>
            </a:solidFill>
            <a:ln>
              <a:noFill/>
            </a:ln>
          </p:spPr>
          <p:txBody>
            <a:bodyPr spcFirstLastPara="1" wrap="square" lIns="68575" tIns="34275" rIns="68575" bIns="34275" anchor="ctr" anchorCtr="0">
              <a:noAutofit/>
            </a:bodyPr>
            <a:lstStyle/>
            <a:p>
              <a:pPr algn="ctr">
                <a:buClr>
                  <a:schemeClr val="dk1"/>
                </a:buClr>
                <a:buSzPts val="1400"/>
              </a:pPr>
              <a:r>
                <a:rPr lang="en" sz="1200" dirty="0" err="1">
                  <a:solidFill>
                    <a:schemeClr val="lt1"/>
                  </a:solidFill>
                  <a:latin typeface="Montserrat"/>
                  <a:ea typeface="Montserrat"/>
                  <a:cs typeface="Montserrat"/>
                </a:rPr>
                <a:t>Gestión</a:t>
              </a:r>
              <a:r>
                <a:rPr lang="en" sz="1200" dirty="0">
                  <a:solidFill>
                    <a:schemeClr val="lt1"/>
                  </a:solidFill>
                  <a:latin typeface="Montserrat"/>
                  <a:ea typeface="Montserrat"/>
                  <a:cs typeface="Montserrat"/>
                </a:rPr>
                <a:t> </a:t>
              </a:r>
              <a:r>
                <a:rPr lang="en" sz="1200" dirty="0" err="1">
                  <a:solidFill>
                    <a:schemeClr val="lt1"/>
                  </a:solidFill>
                  <a:latin typeface="Montserrat"/>
                  <a:ea typeface="Montserrat"/>
                  <a:cs typeface="Montserrat"/>
                </a:rPr>
                <a:t>colaborativa</a:t>
              </a:r>
              <a:r>
                <a:rPr lang="en" sz="1200" dirty="0">
                  <a:solidFill>
                    <a:schemeClr val="lt1"/>
                  </a:solidFill>
                  <a:latin typeface="Montserrat"/>
                  <a:ea typeface="Montserrat"/>
                  <a:cs typeface="Montserrat"/>
                </a:rPr>
                <a:t> </a:t>
              </a:r>
              <a:r>
                <a:rPr lang="en" sz="1200" dirty="0" err="1">
                  <a:solidFill>
                    <a:schemeClr val="lt1"/>
                  </a:solidFill>
                  <a:latin typeface="Montserrat"/>
                  <a:ea typeface="Montserrat"/>
                  <a:cs typeface="Montserrat"/>
                </a:rPr>
                <a:t>en</a:t>
              </a:r>
              <a:r>
                <a:rPr lang="en" sz="1200" dirty="0">
                  <a:solidFill>
                    <a:schemeClr val="lt1"/>
                  </a:solidFill>
                  <a:latin typeface="Montserrat"/>
                  <a:ea typeface="Montserrat"/>
                  <a:cs typeface="Montserrat"/>
                </a:rPr>
                <a:t> </a:t>
              </a:r>
              <a:r>
                <a:rPr lang="en" sz="1200" dirty="0" err="1">
                  <a:solidFill>
                    <a:schemeClr val="lt1"/>
                  </a:solidFill>
                  <a:latin typeface="Montserrat"/>
                  <a:ea typeface="Montserrat"/>
                  <a:cs typeface="Montserrat"/>
                </a:rPr>
                <a:t>conflictos</a:t>
              </a:r>
              <a:endParaRPr lang="en" sz="1200" i="0" u="none" strike="noStrike" cap="none" dirty="0" err="1">
                <a:solidFill>
                  <a:schemeClr val="lt1"/>
                </a:solidFill>
                <a:latin typeface="Montserrat"/>
                <a:ea typeface="Montserrat"/>
                <a:cs typeface="Montserrat"/>
              </a:endParaRPr>
            </a:p>
          </p:txBody>
        </p:sp>
        <p:sp>
          <p:nvSpPr>
            <p:cNvPr id="510" name="Google Shape;510;p44"/>
            <p:cNvSpPr/>
            <p:nvPr/>
          </p:nvSpPr>
          <p:spPr>
            <a:xfrm>
              <a:off x="5241212" y="4403051"/>
              <a:ext cx="90086" cy="149090"/>
            </a:xfrm>
            <a:prstGeom prst="ellipse">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200" i="0" u="none" strike="noStrike" cap="none">
                <a:solidFill>
                  <a:schemeClr val="lt1"/>
                </a:solidFill>
                <a:latin typeface="Montserrat"/>
                <a:ea typeface="Montserrat"/>
                <a:cs typeface="Montserrat"/>
                <a:sym typeface="Montserrat"/>
              </a:endParaRPr>
            </a:p>
          </p:txBody>
        </p:sp>
      </p:grpSp>
      <p:cxnSp>
        <p:nvCxnSpPr>
          <p:cNvPr id="511" name="Google Shape;511;p44"/>
          <p:cNvCxnSpPr/>
          <p:nvPr/>
        </p:nvCxnSpPr>
        <p:spPr>
          <a:xfrm>
            <a:off x="4264232" y="1812949"/>
            <a:ext cx="971100" cy="0"/>
          </a:xfrm>
          <a:prstGeom prst="straightConnector1">
            <a:avLst/>
          </a:prstGeom>
          <a:noFill/>
          <a:ln w="9525" cap="flat" cmpd="sng">
            <a:solidFill>
              <a:schemeClr val="accent1"/>
            </a:solidFill>
            <a:prstDash val="solid"/>
            <a:round/>
            <a:headEnd type="oval" w="med" len="med"/>
            <a:tailEnd type="oval" w="med" len="med"/>
          </a:ln>
        </p:spPr>
      </p:cxnSp>
      <p:sp>
        <p:nvSpPr>
          <p:cNvPr id="512" name="Google Shape;512;p44"/>
          <p:cNvSpPr txBox="1"/>
          <p:nvPr/>
        </p:nvSpPr>
        <p:spPr>
          <a:xfrm>
            <a:off x="5426481" y="1654854"/>
            <a:ext cx="2560800" cy="316200"/>
          </a:xfrm>
          <a:prstGeom prst="rect">
            <a:avLst/>
          </a:prstGeom>
          <a:noFill/>
          <a:ln>
            <a:noFill/>
          </a:ln>
        </p:spPr>
        <p:txBody>
          <a:bodyPr spcFirstLastPara="1" wrap="square" lIns="0" tIns="0" rIns="0" bIns="0" anchor="ctr" anchorCtr="0">
            <a:noAutofit/>
          </a:bodyPr>
          <a:lstStyle/>
          <a:p>
            <a:r>
              <a:rPr lang="en" sz="1000" b="1" dirty="0" err="1">
                <a:solidFill>
                  <a:schemeClr val="accent2">
                    <a:lumMod val="75000"/>
                  </a:schemeClr>
                </a:solidFill>
                <a:latin typeface="Frank Ruhl Libre"/>
                <a:ea typeface="Frank Ruhl Libre"/>
                <a:cs typeface="Frank Ruhl Libre"/>
              </a:rPr>
              <a:t>Promover</a:t>
            </a:r>
            <a:r>
              <a:rPr lang="en" sz="1000" b="1" dirty="0">
                <a:solidFill>
                  <a:schemeClr val="accent2">
                    <a:lumMod val="75000"/>
                  </a:schemeClr>
                </a:solidFill>
                <a:latin typeface="Frank Ruhl Libre"/>
                <a:ea typeface="Frank Ruhl Libre"/>
                <a:cs typeface="Frank Ruhl Libre"/>
              </a:rPr>
              <a:t> </a:t>
            </a:r>
            <a:r>
              <a:rPr lang="en" sz="1000" b="1" dirty="0" err="1">
                <a:solidFill>
                  <a:schemeClr val="accent2">
                    <a:lumMod val="75000"/>
                  </a:schemeClr>
                </a:solidFill>
                <a:latin typeface="Frank Ruhl Libre"/>
                <a:ea typeface="Frank Ruhl Libre"/>
                <a:cs typeface="Frank Ruhl Libre"/>
              </a:rPr>
              <a:t>una</a:t>
            </a:r>
            <a:r>
              <a:rPr lang="en" sz="1000" b="1" dirty="0">
                <a:solidFill>
                  <a:schemeClr val="accent2">
                    <a:lumMod val="75000"/>
                  </a:schemeClr>
                </a:solidFill>
                <a:latin typeface="Frank Ruhl Libre"/>
                <a:ea typeface="Frank Ruhl Libre"/>
                <a:cs typeface="Frank Ruhl Libre"/>
              </a:rPr>
              <a:t> </a:t>
            </a:r>
            <a:r>
              <a:rPr lang="en" sz="1000" b="1" dirty="0" err="1">
                <a:solidFill>
                  <a:schemeClr val="accent2">
                    <a:lumMod val="75000"/>
                  </a:schemeClr>
                </a:solidFill>
                <a:latin typeface="Frank Ruhl Libre"/>
                <a:ea typeface="Frank Ruhl Libre"/>
                <a:cs typeface="Frank Ruhl Libre"/>
              </a:rPr>
              <a:t>convivencia</a:t>
            </a:r>
            <a:r>
              <a:rPr lang="en" sz="1000" b="1" dirty="0">
                <a:solidFill>
                  <a:schemeClr val="accent2">
                    <a:lumMod val="75000"/>
                  </a:schemeClr>
                </a:solidFill>
                <a:latin typeface="Frank Ruhl Libre"/>
                <a:ea typeface="Frank Ruhl Libre"/>
                <a:cs typeface="Frank Ruhl Libre"/>
              </a:rPr>
              <a:t> social </a:t>
            </a:r>
            <a:r>
              <a:rPr lang="en" sz="1000" b="1" dirty="0" err="1">
                <a:solidFill>
                  <a:schemeClr val="accent2">
                    <a:lumMod val="75000"/>
                  </a:schemeClr>
                </a:solidFill>
                <a:latin typeface="Frank Ruhl Libre"/>
                <a:ea typeface="Frank Ruhl Libre"/>
                <a:cs typeface="Frank Ruhl Libre"/>
              </a:rPr>
              <a:t>sana</a:t>
            </a:r>
            <a:r>
              <a:rPr lang="en" sz="1000" b="1" dirty="0">
                <a:solidFill>
                  <a:schemeClr val="accent2">
                    <a:lumMod val="75000"/>
                  </a:schemeClr>
                </a:solidFill>
                <a:latin typeface="Frank Ruhl Libre"/>
                <a:ea typeface="Frank Ruhl Libre"/>
                <a:cs typeface="Frank Ruhl Libre"/>
              </a:rPr>
              <a:t> y un </a:t>
            </a:r>
            <a:r>
              <a:rPr lang="en" sz="1000" b="1" dirty="0" err="1">
                <a:solidFill>
                  <a:schemeClr val="accent2">
                    <a:lumMod val="75000"/>
                  </a:schemeClr>
                </a:solidFill>
                <a:latin typeface="Frank Ruhl Libre"/>
                <a:ea typeface="Frank Ruhl Libre"/>
                <a:cs typeface="Frank Ruhl Libre"/>
              </a:rPr>
              <a:t>clima</a:t>
            </a:r>
            <a:r>
              <a:rPr lang="en" sz="1000" b="1" dirty="0">
                <a:solidFill>
                  <a:schemeClr val="accent2">
                    <a:lumMod val="75000"/>
                  </a:schemeClr>
                </a:solidFill>
                <a:latin typeface="Frank Ruhl Libre"/>
                <a:ea typeface="Frank Ruhl Libre"/>
                <a:cs typeface="Frank Ruhl Libre"/>
              </a:rPr>
              <a:t> </a:t>
            </a:r>
            <a:r>
              <a:rPr lang="en" sz="1000" b="1" dirty="0" err="1">
                <a:solidFill>
                  <a:schemeClr val="accent2">
                    <a:lumMod val="75000"/>
                  </a:schemeClr>
                </a:solidFill>
                <a:latin typeface="Frank Ruhl Libre"/>
                <a:ea typeface="Frank Ruhl Libre"/>
                <a:cs typeface="Frank Ruhl Libre"/>
              </a:rPr>
              <a:t>educativo</a:t>
            </a:r>
            <a:r>
              <a:rPr lang="en" sz="1000" b="1" dirty="0">
                <a:solidFill>
                  <a:schemeClr val="accent2">
                    <a:lumMod val="75000"/>
                  </a:schemeClr>
                </a:solidFill>
                <a:latin typeface="Frank Ruhl Libre"/>
                <a:ea typeface="Frank Ruhl Libre"/>
                <a:cs typeface="Frank Ruhl Libre"/>
              </a:rPr>
              <a:t> </a:t>
            </a:r>
            <a:r>
              <a:rPr lang="en" sz="1000" b="1" dirty="0" err="1">
                <a:solidFill>
                  <a:schemeClr val="accent2">
                    <a:lumMod val="75000"/>
                  </a:schemeClr>
                </a:solidFill>
                <a:latin typeface="Frank Ruhl Libre"/>
                <a:ea typeface="Frank Ruhl Libre"/>
                <a:cs typeface="Frank Ruhl Libre"/>
              </a:rPr>
              <a:t>nutritivo</a:t>
            </a:r>
            <a:endParaRPr lang="en" sz="1000" b="1" dirty="0">
              <a:solidFill>
                <a:schemeClr val="accent2">
                  <a:lumMod val="75000"/>
                </a:schemeClr>
              </a:solidFill>
              <a:latin typeface="Frank Ruhl Libre"/>
              <a:ea typeface="Frank Ruhl Libre"/>
              <a:cs typeface="Frank Ruhl Libre"/>
            </a:endParaRPr>
          </a:p>
        </p:txBody>
      </p:sp>
      <p:cxnSp>
        <p:nvCxnSpPr>
          <p:cNvPr id="513" name="Google Shape;513;p44"/>
          <p:cNvCxnSpPr/>
          <p:nvPr/>
        </p:nvCxnSpPr>
        <p:spPr>
          <a:xfrm>
            <a:off x="4260457" y="2255509"/>
            <a:ext cx="1008546" cy="4802"/>
          </a:xfrm>
          <a:prstGeom prst="straightConnector1">
            <a:avLst/>
          </a:prstGeom>
          <a:noFill/>
          <a:ln w="9525" cap="flat" cmpd="sng">
            <a:solidFill>
              <a:schemeClr val="accent2"/>
            </a:solidFill>
            <a:prstDash val="solid"/>
            <a:round/>
            <a:headEnd type="oval" w="med" len="med"/>
            <a:tailEnd type="oval" w="med" len="med"/>
          </a:ln>
        </p:spPr>
      </p:cxnSp>
      <p:sp>
        <p:nvSpPr>
          <p:cNvPr id="514" name="Google Shape;514;p44"/>
          <p:cNvSpPr txBox="1"/>
          <p:nvPr/>
        </p:nvSpPr>
        <p:spPr>
          <a:xfrm>
            <a:off x="5498519" y="2097405"/>
            <a:ext cx="2560800" cy="316200"/>
          </a:xfrm>
          <a:prstGeom prst="rect">
            <a:avLst/>
          </a:prstGeom>
          <a:noFill/>
          <a:ln>
            <a:noFill/>
          </a:ln>
        </p:spPr>
        <p:txBody>
          <a:bodyPr spcFirstLastPara="1" wrap="square" lIns="0" tIns="0" rIns="0" bIns="0" anchor="ctr" anchorCtr="0">
            <a:noAutofit/>
          </a:bodyPr>
          <a:lstStyle/>
          <a:p>
            <a:r>
              <a:rPr lang="en" sz="1000" b="1" dirty="0">
                <a:solidFill>
                  <a:schemeClr val="accent2">
                    <a:lumMod val="75000"/>
                  </a:schemeClr>
                </a:solidFill>
                <a:latin typeface="Frank Ruhl Libre"/>
                <a:ea typeface="Frank Ruhl Libre"/>
                <a:cs typeface="Frank Ruhl Libre"/>
              </a:rPr>
              <a:t>Tener </a:t>
            </a:r>
            <a:r>
              <a:rPr lang="en" sz="1000" b="1" dirty="0" err="1">
                <a:solidFill>
                  <a:schemeClr val="accent2">
                    <a:lumMod val="75000"/>
                  </a:schemeClr>
                </a:solidFill>
                <a:latin typeface="Frank Ruhl Libre"/>
                <a:ea typeface="Frank Ruhl Libre"/>
                <a:cs typeface="Frank Ruhl Libre"/>
              </a:rPr>
              <a:t>procedimientos</a:t>
            </a:r>
            <a:r>
              <a:rPr lang="en" sz="1000" b="1" dirty="0">
                <a:solidFill>
                  <a:schemeClr val="accent2">
                    <a:lumMod val="75000"/>
                  </a:schemeClr>
                </a:solidFill>
                <a:latin typeface="Frank Ruhl Libre"/>
                <a:ea typeface="Frank Ruhl Libre"/>
                <a:cs typeface="Frank Ruhl Libre"/>
              </a:rPr>
              <a:t> claros y </a:t>
            </a:r>
            <a:r>
              <a:rPr lang="en" sz="1000" b="1" dirty="0" err="1">
                <a:solidFill>
                  <a:schemeClr val="accent2">
                    <a:lumMod val="75000"/>
                  </a:schemeClr>
                </a:solidFill>
                <a:latin typeface="Frank Ruhl Libre"/>
                <a:ea typeface="Frank Ruhl Libre"/>
                <a:cs typeface="Frank Ruhl Libre"/>
              </a:rPr>
              <a:t>cooperativos</a:t>
            </a:r>
            <a:r>
              <a:rPr lang="en" sz="1000" b="1" dirty="0">
                <a:solidFill>
                  <a:schemeClr val="accent2">
                    <a:lumMod val="75000"/>
                  </a:schemeClr>
                </a:solidFill>
                <a:latin typeface="Frank Ruhl Libre"/>
                <a:ea typeface="Frank Ruhl Libre"/>
                <a:cs typeface="Frank Ruhl Libre"/>
              </a:rPr>
              <a:t> </a:t>
            </a:r>
            <a:r>
              <a:rPr lang="en" sz="1000" b="1" dirty="0" err="1">
                <a:solidFill>
                  <a:schemeClr val="accent2">
                    <a:lumMod val="75000"/>
                  </a:schemeClr>
                </a:solidFill>
                <a:latin typeface="Frank Ruhl Libre"/>
                <a:ea typeface="Frank Ruhl Libre"/>
                <a:cs typeface="Frank Ruhl Libre"/>
              </a:rPr>
              <a:t>en</a:t>
            </a:r>
            <a:r>
              <a:rPr lang="en" sz="1000" b="1" dirty="0">
                <a:solidFill>
                  <a:schemeClr val="accent2">
                    <a:lumMod val="75000"/>
                  </a:schemeClr>
                </a:solidFill>
                <a:latin typeface="Frank Ruhl Libre"/>
                <a:ea typeface="Frank Ruhl Libre"/>
                <a:cs typeface="Frank Ruhl Libre"/>
              </a:rPr>
              <a:t> </a:t>
            </a:r>
            <a:r>
              <a:rPr lang="en" sz="1000" b="1" dirty="0" err="1">
                <a:solidFill>
                  <a:schemeClr val="accent2">
                    <a:lumMod val="75000"/>
                  </a:schemeClr>
                </a:solidFill>
                <a:latin typeface="Frank Ruhl Libre"/>
                <a:ea typeface="Frank Ruhl Libre"/>
                <a:cs typeface="Frank Ruhl Libre"/>
              </a:rPr>
              <a:t>los</a:t>
            </a:r>
            <a:r>
              <a:rPr lang="en" sz="1000" b="1" dirty="0">
                <a:solidFill>
                  <a:schemeClr val="accent2">
                    <a:lumMod val="75000"/>
                  </a:schemeClr>
                </a:solidFill>
                <a:latin typeface="Frank Ruhl Libre"/>
                <a:ea typeface="Frank Ruhl Libre"/>
                <a:cs typeface="Frank Ruhl Libre"/>
              </a:rPr>
              <a:t> </a:t>
            </a:r>
            <a:r>
              <a:rPr lang="en" sz="1000" b="1" dirty="0" err="1">
                <a:solidFill>
                  <a:schemeClr val="accent2">
                    <a:lumMod val="75000"/>
                  </a:schemeClr>
                </a:solidFill>
                <a:latin typeface="Frank Ruhl Libre"/>
                <a:ea typeface="Frank Ruhl Libre"/>
                <a:cs typeface="Frank Ruhl Libre"/>
              </a:rPr>
              <a:t>conflictos</a:t>
            </a:r>
            <a:r>
              <a:rPr lang="en" sz="1000" b="1" dirty="0">
                <a:solidFill>
                  <a:schemeClr val="accent2">
                    <a:lumMod val="75000"/>
                  </a:schemeClr>
                </a:solidFill>
                <a:latin typeface="Frank Ruhl Libre"/>
                <a:ea typeface="Frank Ruhl Libre"/>
                <a:cs typeface="Frank Ruhl Libre"/>
              </a:rPr>
              <a:t> </a:t>
            </a:r>
            <a:r>
              <a:rPr lang="en" sz="1000" b="1" dirty="0" err="1">
                <a:solidFill>
                  <a:schemeClr val="accent2">
                    <a:lumMod val="75000"/>
                  </a:schemeClr>
                </a:solidFill>
                <a:latin typeface="Frank Ruhl Libre"/>
                <a:ea typeface="Frank Ruhl Libre"/>
                <a:cs typeface="Frank Ruhl Libre"/>
              </a:rPr>
              <a:t>escolares</a:t>
            </a:r>
            <a:endParaRPr lang="en" sz="1000" b="1" dirty="0">
              <a:solidFill>
                <a:schemeClr val="accent2">
                  <a:lumMod val="75000"/>
                </a:schemeClr>
              </a:solidFill>
              <a:latin typeface="Frank Ruhl Libre"/>
              <a:ea typeface="Frank Ruhl Libre"/>
              <a:cs typeface="Frank Ruhl Libre"/>
            </a:endParaRPr>
          </a:p>
        </p:txBody>
      </p:sp>
      <p:cxnSp>
        <p:nvCxnSpPr>
          <p:cNvPr id="515" name="Google Shape;515;p44"/>
          <p:cNvCxnSpPr/>
          <p:nvPr/>
        </p:nvCxnSpPr>
        <p:spPr>
          <a:xfrm>
            <a:off x="4297302" y="2746095"/>
            <a:ext cx="985927" cy="0"/>
          </a:xfrm>
          <a:prstGeom prst="straightConnector1">
            <a:avLst/>
          </a:prstGeom>
          <a:noFill/>
          <a:ln w="9525" cap="flat" cmpd="sng">
            <a:solidFill>
              <a:schemeClr val="accent3"/>
            </a:solidFill>
            <a:prstDash val="solid"/>
            <a:round/>
            <a:headEnd type="oval" w="med" len="med"/>
            <a:tailEnd type="oval" w="med" len="med"/>
          </a:ln>
        </p:spPr>
      </p:cxnSp>
      <p:sp>
        <p:nvSpPr>
          <p:cNvPr id="516" name="Google Shape;516;p44"/>
          <p:cNvSpPr txBox="1"/>
          <p:nvPr/>
        </p:nvSpPr>
        <p:spPr>
          <a:xfrm>
            <a:off x="5498519" y="2636007"/>
            <a:ext cx="2560800" cy="316200"/>
          </a:xfrm>
          <a:prstGeom prst="rect">
            <a:avLst/>
          </a:prstGeom>
          <a:noFill/>
          <a:ln>
            <a:noFill/>
          </a:ln>
        </p:spPr>
        <p:txBody>
          <a:bodyPr spcFirstLastPara="1" wrap="square" lIns="0" tIns="0" rIns="0" bIns="0" anchor="ctr" anchorCtr="0">
            <a:noAutofit/>
          </a:bodyPr>
          <a:lstStyle/>
          <a:p>
            <a:r>
              <a:rPr lang="es-CL" sz="1000" b="1" dirty="0">
                <a:solidFill>
                  <a:schemeClr val="accent2">
                    <a:lumMod val="75000"/>
                  </a:schemeClr>
                </a:solidFill>
                <a:latin typeface="Frank Ruhl Libre"/>
                <a:ea typeface="Frank Ruhl Libre"/>
                <a:sym typeface="Frank Ruhl Libre"/>
              </a:rPr>
              <a:t>Frente a situaciones de violencia o maltrato entre integrantes de la comunidad</a:t>
            </a:r>
            <a:endParaRPr lang="en-US" sz="1000" b="1">
              <a:solidFill>
                <a:schemeClr val="accent2">
                  <a:lumMod val="75000"/>
                </a:schemeClr>
              </a:solidFill>
              <a:latin typeface="Frank Ruhl Libre"/>
              <a:ea typeface="Frank Ruhl Libre"/>
              <a:cs typeface="Frank Ruhl Libre"/>
            </a:endParaRPr>
          </a:p>
        </p:txBody>
      </p:sp>
      <p:cxnSp>
        <p:nvCxnSpPr>
          <p:cNvPr id="517" name="Google Shape;517;p44"/>
          <p:cNvCxnSpPr/>
          <p:nvPr/>
        </p:nvCxnSpPr>
        <p:spPr>
          <a:xfrm>
            <a:off x="4220187" y="3241461"/>
            <a:ext cx="971729" cy="9605"/>
          </a:xfrm>
          <a:prstGeom prst="straightConnector1">
            <a:avLst/>
          </a:prstGeom>
          <a:noFill/>
          <a:ln w="9525" cap="flat" cmpd="sng">
            <a:solidFill>
              <a:schemeClr val="accent4"/>
            </a:solidFill>
            <a:prstDash val="solid"/>
            <a:round/>
            <a:headEnd type="oval" w="med" len="med"/>
            <a:tailEnd type="oval" w="med" len="med"/>
          </a:ln>
        </p:spPr>
      </p:cxnSp>
      <p:sp>
        <p:nvSpPr>
          <p:cNvPr id="518" name="Google Shape;518;p44"/>
          <p:cNvSpPr txBox="1"/>
          <p:nvPr/>
        </p:nvSpPr>
        <p:spPr>
          <a:xfrm>
            <a:off x="5498519" y="3088163"/>
            <a:ext cx="2560800" cy="316200"/>
          </a:xfrm>
          <a:prstGeom prst="rect">
            <a:avLst/>
          </a:prstGeom>
          <a:noFill/>
          <a:ln>
            <a:noFill/>
          </a:ln>
        </p:spPr>
        <p:txBody>
          <a:bodyPr spcFirstLastPara="1" wrap="square" lIns="0" tIns="0" rIns="0" bIns="0" anchor="ctr" anchorCtr="0">
            <a:noAutofit/>
          </a:bodyPr>
          <a:lstStyle/>
          <a:p>
            <a:r>
              <a:rPr lang="es-CL" sz="1000" b="1" dirty="0">
                <a:solidFill>
                  <a:schemeClr val="accent2">
                    <a:lumMod val="75000"/>
                  </a:schemeClr>
                </a:solidFill>
                <a:latin typeface="Frank Ruhl Libre"/>
                <a:sym typeface="Frank Ruhl Libre"/>
              </a:rPr>
              <a:t>Como el autocontrol y la autoestima para prevenir riesgos en la salud mental</a:t>
            </a:r>
            <a:endParaRPr lang="en-US" b="1">
              <a:solidFill>
                <a:schemeClr val="accent2">
                  <a:lumMod val="75000"/>
                </a:schemeClr>
              </a:solidFill>
              <a:latin typeface="Frank Ruhl Libre"/>
            </a:endParaRPr>
          </a:p>
        </p:txBody>
      </p:sp>
      <p:cxnSp>
        <p:nvCxnSpPr>
          <p:cNvPr id="519" name="Google Shape;519;p44"/>
          <p:cNvCxnSpPr/>
          <p:nvPr/>
        </p:nvCxnSpPr>
        <p:spPr>
          <a:xfrm>
            <a:off x="4219252" y="3756059"/>
            <a:ext cx="1064078" cy="0"/>
          </a:xfrm>
          <a:prstGeom prst="straightConnector1">
            <a:avLst/>
          </a:prstGeom>
          <a:noFill/>
          <a:ln w="9525" cap="flat" cmpd="sng">
            <a:solidFill>
              <a:schemeClr val="accent5"/>
            </a:solidFill>
            <a:prstDash val="solid"/>
            <a:round/>
            <a:headEnd type="oval" w="med" len="med"/>
            <a:tailEnd type="oval" w="med" len="med"/>
          </a:ln>
        </p:spPr>
      </p:cxnSp>
      <p:sp>
        <p:nvSpPr>
          <p:cNvPr id="520" name="Google Shape;520;p44"/>
          <p:cNvSpPr txBox="1"/>
          <p:nvPr/>
        </p:nvSpPr>
        <p:spPr>
          <a:xfrm>
            <a:off x="5498519" y="3597950"/>
            <a:ext cx="2560800" cy="316200"/>
          </a:xfrm>
          <a:prstGeom prst="rect">
            <a:avLst/>
          </a:prstGeom>
          <a:noFill/>
          <a:ln>
            <a:noFill/>
          </a:ln>
        </p:spPr>
        <p:txBody>
          <a:bodyPr spcFirstLastPara="1" wrap="square" lIns="0" tIns="0" rIns="0" bIns="0" anchor="ctr" anchorCtr="0">
            <a:noAutofit/>
          </a:bodyPr>
          <a:lstStyle/>
          <a:p>
            <a:r>
              <a:rPr lang="en" sz="1000" b="1" dirty="0" err="1">
                <a:solidFill>
                  <a:schemeClr val="accent2">
                    <a:lumMod val="75000"/>
                  </a:schemeClr>
                </a:solidFill>
                <a:latin typeface="Frank Ruhl Libre"/>
              </a:rPr>
              <a:t>Procedimientos</a:t>
            </a:r>
            <a:r>
              <a:rPr lang="en" sz="1000" b="1" dirty="0">
                <a:solidFill>
                  <a:schemeClr val="accent2">
                    <a:lumMod val="75000"/>
                  </a:schemeClr>
                </a:solidFill>
                <a:latin typeface="Frank Ruhl Libre"/>
              </a:rPr>
              <a:t> para la </a:t>
            </a:r>
            <a:r>
              <a:rPr lang="en" sz="1000" b="1" dirty="0" err="1">
                <a:solidFill>
                  <a:schemeClr val="accent2">
                    <a:lumMod val="75000"/>
                  </a:schemeClr>
                </a:solidFill>
                <a:latin typeface="Frank Ruhl Libre"/>
              </a:rPr>
              <a:t>derivación</a:t>
            </a:r>
            <a:r>
              <a:rPr lang="en" sz="1000" b="1" dirty="0">
                <a:solidFill>
                  <a:schemeClr val="accent2">
                    <a:lumMod val="75000"/>
                  </a:schemeClr>
                </a:solidFill>
                <a:latin typeface="Frank Ruhl Libre"/>
              </a:rPr>
              <a:t> de </a:t>
            </a:r>
            <a:r>
              <a:rPr lang="en" sz="1000" b="1" dirty="0" err="1">
                <a:solidFill>
                  <a:schemeClr val="accent2">
                    <a:lumMod val="75000"/>
                  </a:schemeClr>
                </a:solidFill>
                <a:latin typeface="Frank Ruhl Libre"/>
              </a:rPr>
              <a:t>casos</a:t>
            </a:r>
            <a:r>
              <a:rPr lang="en" sz="1000" b="1" dirty="0">
                <a:solidFill>
                  <a:schemeClr val="accent2">
                    <a:lumMod val="75000"/>
                  </a:schemeClr>
                </a:solidFill>
                <a:latin typeface="Frank Ruhl Libre"/>
              </a:rPr>
              <a:t> de </a:t>
            </a:r>
            <a:r>
              <a:rPr lang="en" sz="1000" b="1" dirty="0" err="1">
                <a:solidFill>
                  <a:schemeClr val="accent2">
                    <a:lumMod val="75000"/>
                  </a:schemeClr>
                </a:solidFill>
                <a:latin typeface="Frank Ruhl Libre"/>
              </a:rPr>
              <a:t>riesgo</a:t>
            </a:r>
            <a:r>
              <a:rPr lang="en" sz="1000" b="1" dirty="0">
                <a:solidFill>
                  <a:schemeClr val="accent2">
                    <a:lumMod val="75000"/>
                  </a:schemeClr>
                </a:solidFill>
                <a:latin typeface="Frank Ruhl Libre"/>
              </a:rPr>
              <a:t> a la red de </a:t>
            </a:r>
            <a:r>
              <a:rPr lang="en" sz="1000" b="1" dirty="0" err="1">
                <a:solidFill>
                  <a:schemeClr val="accent2">
                    <a:lumMod val="75000"/>
                  </a:schemeClr>
                </a:solidFill>
                <a:latin typeface="Frank Ruhl Libre"/>
              </a:rPr>
              <a:t>salud</a:t>
            </a:r>
          </a:p>
        </p:txBody>
      </p:sp>
    </p:spTree>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00026A6-7471-DACB-7B49-8B2E313B9064}"/>
              </a:ext>
            </a:extLst>
          </p:cNvPr>
          <p:cNvPicPr>
            <a:picLocks noGrp="1" noChangeAspect="1"/>
          </p:cNvPicPr>
          <p:nvPr>
            <p:ph idx="1"/>
          </p:nvPr>
        </p:nvPicPr>
        <p:blipFill>
          <a:blip r:embed="rId2"/>
          <a:stretch>
            <a:fillRect/>
          </a:stretch>
        </p:blipFill>
        <p:spPr>
          <a:xfrm>
            <a:off x="857955" y="482599"/>
            <a:ext cx="7428088" cy="4178300"/>
          </a:xfrm>
          <a:prstGeom prst="rect">
            <a:avLst/>
          </a:prstGeom>
        </p:spPr>
      </p:pic>
    </p:spTree>
    <p:extLst>
      <p:ext uri="{BB962C8B-B14F-4D97-AF65-F5344CB8AC3E}">
        <p14:creationId xmlns:p14="http://schemas.microsoft.com/office/powerpoint/2010/main" val="3287480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17"/>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a:t>
            </a:fld>
            <a:endParaRPr/>
          </a:p>
        </p:txBody>
      </p:sp>
      <p:sp>
        <p:nvSpPr>
          <p:cNvPr id="4" name="Text Placeholder 3">
            <a:extLst>
              <a:ext uri="{FF2B5EF4-FFF2-40B4-BE49-F238E27FC236}">
                <a16:creationId xmlns:a16="http://schemas.microsoft.com/office/drawing/2014/main" id="{FAFB8E6C-7BC0-CBA0-98EE-9C16DEDDEDD5}"/>
              </a:ext>
            </a:extLst>
          </p:cNvPr>
          <p:cNvSpPr>
            <a:spLocks noGrp="1"/>
          </p:cNvSpPr>
          <p:nvPr>
            <p:ph type="body" idx="1"/>
          </p:nvPr>
        </p:nvSpPr>
        <p:spPr>
          <a:xfrm>
            <a:off x="2096437" y="1374538"/>
            <a:ext cx="4461838" cy="2260207"/>
          </a:xfrm>
        </p:spPr>
        <p:txBody>
          <a:bodyPr/>
          <a:lstStyle/>
          <a:p>
            <a:r>
              <a:rPr lang="en-US" sz="2800" dirty="0"/>
              <a:t>¿</a:t>
            </a:r>
            <a:r>
              <a:rPr lang="en-US" sz="2800" dirty="0" err="1"/>
              <a:t>Qué</a:t>
            </a:r>
            <a:r>
              <a:rPr lang="en-US" sz="2800" dirty="0"/>
              <a:t> </a:t>
            </a:r>
            <a:r>
              <a:rPr lang="en-US" sz="2800" dirty="0" err="1"/>
              <a:t>siento</a:t>
            </a:r>
            <a:r>
              <a:rPr lang="en-US" sz="2800" dirty="0"/>
              <a:t> con la </a:t>
            </a:r>
            <a:r>
              <a:rPr lang="en-US" sz="2800" dirty="0" err="1"/>
              <a:t>vuelta</a:t>
            </a:r>
            <a:r>
              <a:rPr lang="en-US" sz="2800" dirty="0"/>
              <a:t> a la </a:t>
            </a:r>
            <a:r>
              <a:rPr lang="en-US" sz="2800" dirty="0" err="1"/>
              <a:t>presencialidad</a:t>
            </a:r>
            <a:r>
              <a:rPr lang="en-US" sz="2800" dirty="0"/>
              <a:t>?</a:t>
            </a:r>
          </a:p>
        </p:txBody>
      </p:sp>
    </p:spTree>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Imagen 9">
            <a:extLst>
              <a:ext uri="{FF2B5EF4-FFF2-40B4-BE49-F238E27FC236}">
                <a16:creationId xmlns:a16="http://schemas.microsoft.com/office/drawing/2014/main" id="{512E3165-0B40-4037-BBF6-E46900F2AF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49530" y="2455070"/>
            <a:ext cx="2278856" cy="263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1 Título">
            <a:extLst>
              <a:ext uri="{FF2B5EF4-FFF2-40B4-BE49-F238E27FC236}">
                <a16:creationId xmlns:a16="http://schemas.microsoft.com/office/drawing/2014/main" id="{BF2A5701-A415-4274-8AB0-C6DB2CB2A200}"/>
              </a:ext>
            </a:extLst>
          </p:cNvPr>
          <p:cNvSpPr txBox="1">
            <a:spLocks/>
          </p:cNvSpPr>
          <p:nvPr/>
        </p:nvSpPr>
        <p:spPr>
          <a:xfrm>
            <a:off x="1143000" y="411510"/>
            <a:ext cx="6858000" cy="857250"/>
          </a:xfrm>
          <a:prstGeom prst="rect">
            <a:avLst/>
          </a:prstGeom>
          <a:solidFill>
            <a:srgbClr val="800080"/>
          </a:solidFill>
          <a:ln>
            <a:solidFill>
              <a:srgbClr val="660066"/>
            </a:solid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s-CL" altLang="es-CL" sz="1800" b="1" dirty="0">
                <a:ln>
                  <a:solidFill>
                    <a:schemeClr val="accent3"/>
                  </a:solidFill>
                </a:ln>
                <a:solidFill>
                  <a:schemeClr val="bg1"/>
                </a:solidFill>
                <a:effectLst>
                  <a:outerShdw blurRad="38100" dist="38100" dir="2700000" algn="tl">
                    <a:srgbClr val="000000">
                      <a:alpha val="43137"/>
                    </a:srgbClr>
                  </a:outerShdw>
                </a:effectLst>
                <a:latin typeface="Fontana"/>
                <a:ea typeface="+mn-ea"/>
                <a:cs typeface="+mn-cs"/>
              </a:rPr>
              <a:t>Evolución del concepto Convivencia Escolar</a:t>
            </a:r>
          </a:p>
        </p:txBody>
      </p:sp>
      <p:sp>
        <p:nvSpPr>
          <p:cNvPr id="5" name="Flecha a la derecha con bandas 2">
            <a:extLst>
              <a:ext uri="{FF2B5EF4-FFF2-40B4-BE49-F238E27FC236}">
                <a16:creationId xmlns:a16="http://schemas.microsoft.com/office/drawing/2014/main" id="{E3381DBC-46CB-4921-9C87-6FCD00F5DC54}"/>
              </a:ext>
            </a:extLst>
          </p:cNvPr>
          <p:cNvSpPr/>
          <p:nvPr/>
        </p:nvSpPr>
        <p:spPr>
          <a:xfrm>
            <a:off x="2914652" y="1316833"/>
            <a:ext cx="4737497" cy="1318022"/>
          </a:xfrm>
          <a:prstGeom prst="stripedRightArrow">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L" sz="1050"/>
          </a:p>
        </p:txBody>
      </p:sp>
      <p:sp>
        <p:nvSpPr>
          <p:cNvPr id="6" name="CuadroTexto 5">
            <a:extLst>
              <a:ext uri="{FF2B5EF4-FFF2-40B4-BE49-F238E27FC236}">
                <a16:creationId xmlns:a16="http://schemas.microsoft.com/office/drawing/2014/main" id="{046EB493-4803-4907-B6C3-910B376BDB9F}"/>
              </a:ext>
            </a:extLst>
          </p:cNvPr>
          <p:cNvSpPr txBox="1">
            <a:spLocks noChangeArrowheads="1"/>
          </p:cNvSpPr>
          <p:nvPr/>
        </p:nvSpPr>
        <p:spPr bwMode="auto">
          <a:xfrm>
            <a:off x="1369220" y="1843088"/>
            <a:ext cx="15609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CL" altLang="es-CL" sz="1800" b="1">
                <a:solidFill>
                  <a:srgbClr val="660066"/>
                </a:solidFill>
                <a:latin typeface="Calibri" panose="020F0502020204030204" pitchFamily="34" charset="0"/>
              </a:rPr>
              <a:t>ÉNFASIS EN…</a:t>
            </a:r>
          </a:p>
        </p:txBody>
      </p:sp>
      <p:sp>
        <p:nvSpPr>
          <p:cNvPr id="7" name="CuadroTexto 3">
            <a:extLst>
              <a:ext uri="{FF2B5EF4-FFF2-40B4-BE49-F238E27FC236}">
                <a16:creationId xmlns:a16="http://schemas.microsoft.com/office/drawing/2014/main" id="{02DC7881-22E8-4F0E-8BAB-BA0FBD045B98}"/>
              </a:ext>
            </a:extLst>
          </p:cNvPr>
          <p:cNvSpPr txBox="1">
            <a:spLocks noChangeArrowheads="1"/>
          </p:cNvSpPr>
          <p:nvPr/>
        </p:nvSpPr>
        <p:spPr bwMode="auto">
          <a:xfrm>
            <a:off x="2899173" y="1750219"/>
            <a:ext cx="23205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CL" altLang="es-CL" sz="1500" b="1">
                <a:solidFill>
                  <a:schemeClr val="bg1"/>
                </a:solidFill>
                <a:latin typeface="Calibri" panose="020F0502020204030204" pitchFamily="34" charset="0"/>
              </a:rPr>
              <a:t>RESOLUCIÓN DE CONFLICTOS</a:t>
            </a:r>
          </a:p>
        </p:txBody>
      </p:sp>
      <p:sp>
        <p:nvSpPr>
          <p:cNvPr id="8" name="CuadroTexto 4">
            <a:extLst>
              <a:ext uri="{FF2B5EF4-FFF2-40B4-BE49-F238E27FC236}">
                <a16:creationId xmlns:a16="http://schemas.microsoft.com/office/drawing/2014/main" id="{5031078D-69D6-4F76-B3CF-AFEDB7BF522E}"/>
              </a:ext>
            </a:extLst>
          </p:cNvPr>
          <p:cNvSpPr txBox="1">
            <a:spLocks noChangeArrowheads="1"/>
          </p:cNvSpPr>
          <p:nvPr/>
        </p:nvSpPr>
        <p:spPr bwMode="auto">
          <a:xfrm>
            <a:off x="5167313" y="1750219"/>
            <a:ext cx="232052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CL" altLang="es-CL" sz="1500" b="1">
                <a:solidFill>
                  <a:schemeClr val="bg1"/>
                </a:solidFill>
                <a:latin typeface="Calibri" panose="020F0502020204030204" pitchFamily="34" charset="0"/>
              </a:rPr>
              <a:t>FORMACIÓN </a:t>
            </a:r>
          </a:p>
          <a:p>
            <a:pPr algn="ctr" eaLnBrk="1" hangingPunct="1"/>
            <a:r>
              <a:rPr lang="es-CL" altLang="es-CL" sz="1500" b="1">
                <a:solidFill>
                  <a:schemeClr val="bg1"/>
                </a:solidFill>
                <a:latin typeface="Calibri" panose="020F0502020204030204" pitchFamily="34" charset="0"/>
              </a:rPr>
              <a:t>DEL SUJETO</a:t>
            </a:r>
          </a:p>
        </p:txBody>
      </p:sp>
      <p:sp>
        <p:nvSpPr>
          <p:cNvPr id="9" name="Elipse 8">
            <a:extLst>
              <a:ext uri="{FF2B5EF4-FFF2-40B4-BE49-F238E27FC236}">
                <a16:creationId xmlns:a16="http://schemas.microsoft.com/office/drawing/2014/main" id="{2C38A7B5-46AE-41FE-92DE-E76C71AA1EAB}"/>
              </a:ext>
            </a:extLst>
          </p:cNvPr>
          <p:cNvSpPr/>
          <p:nvPr/>
        </p:nvSpPr>
        <p:spPr>
          <a:xfrm>
            <a:off x="1390651" y="2950369"/>
            <a:ext cx="4747022" cy="2080022"/>
          </a:xfrm>
          <a:prstGeom prst="ellipse">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s-CL" sz="1500" b="1" dirty="0">
                <a:solidFill>
                  <a:schemeClr val="bg1"/>
                </a:solidFill>
              </a:rPr>
              <a:t>Implica pasar del foco en la resolución de  conflictos y control de la indisciplina a uno centrado en los aprendizajes, desarrollo de habilidades socio-emocionales y la experiencia cotidiana de y para la convivencia escolar. </a:t>
            </a:r>
          </a:p>
        </p:txBody>
      </p:sp>
    </p:spTree>
    <p:extLst>
      <p:ext uri="{BB962C8B-B14F-4D97-AF65-F5344CB8AC3E}">
        <p14:creationId xmlns:p14="http://schemas.microsoft.com/office/powerpoint/2010/main" val="451148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7">
            <a:extLst>
              <a:ext uri="{FF2B5EF4-FFF2-40B4-BE49-F238E27FC236}">
                <a16:creationId xmlns:a16="http://schemas.microsoft.com/office/drawing/2014/main" id="{2300B674-241D-4925-A4B2-0F308DD10FE3}"/>
              </a:ext>
            </a:extLst>
          </p:cNvPr>
          <p:cNvPicPr>
            <a:picLocks noChangeAspect="1"/>
          </p:cNvPicPr>
          <p:nvPr/>
        </p:nvPicPr>
        <p:blipFill>
          <a:blip r:embed="rId2" cstate="print"/>
          <a:stretch>
            <a:fillRect/>
          </a:stretch>
        </p:blipFill>
        <p:spPr>
          <a:xfrm>
            <a:off x="5219614" y="2485214"/>
            <a:ext cx="2862776" cy="2600043"/>
          </a:xfrm>
          <a:prstGeom prst="rect">
            <a:avLst/>
          </a:prstGeom>
          <a:effectLst>
            <a:softEdge rad="127000"/>
          </a:effectLst>
        </p:spPr>
      </p:pic>
      <p:sp>
        <p:nvSpPr>
          <p:cNvPr id="4" name="1 Título">
            <a:extLst>
              <a:ext uri="{FF2B5EF4-FFF2-40B4-BE49-F238E27FC236}">
                <a16:creationId xmlns:a16="http://schemas.microsoft.com/office/drawing/2014/main" id="{268A1752-3CC9-4B3A-8AF0-DC5AFC28C3B3}"/>
              </a:ext>
            </a:extLst>
          </p:cNvPr>
          <p:cNvSpPr txBox="1">
            <a:spLocks/>
          </p:cNvSpPr>
          <p:nvPr/>
        </p:nvSpPr>
        <p:spPr>
          <a:xfrm>
            <a:off x="1143000" y="411510"/>
            <a:ext cx="6858000" cy="857250"/>
          </a:xfrm>
          <a:prstGeom prst="rect">
            <a:avLst/>
          </a:prstGeom>
          <a:solidFill>
            <a:srgbClr val="800080"/>
          </a:solidFill>
          <a:ln>
            <a:solidFill>
              <a:srgbClr val="660066"/>
            </a:solid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s-CL" altLang="es-CL" sz="1800" b="1" dirty="0">
                <a:ln>
                  <a:solidFill>
                    <a:schemeClr val="accent3"/>
                  </a:solidFill>
                </a:ln>
                <a:solidFill>
                  <a:schemeClr val="bg1"/>
                </a:solidFill>
                <a:effectLst>
                  <a:outerShdw blurRad="38100" dist="38100" dir="2700000" algn="tl">
                    <a:srgbClr val="000000">
                      <a:alpha val="43137"/>
                    </a:srgbClr>
                  </a:outerShdw>
                </a:effectLst>
                <a:latin typeface="Fontana"/>
                <a:ea typeface="+mn-ea"/>
                <a:cs typeface="+mn-cs"/>
              </a:rPr>
              <a:t>Evolución del concepto Convivencia Escolar</a:t>
            </a:r>
          </a:p>
        </p:txBody>
      </p:sp>
      <p:sp>
        <p:nvSpPr>
          <p:cNvPr id="5" name="Flecha a la derecha con bandas 2">
            <a:extLst>
              <a:ext uri="{FF2B5EF4-FFF2-40B4-BE49-F238E27FC236}">
                <a16:creationId xmlns:a16="http://schemas.microsoft.com/office/drawing/2014/main" id="{BB146D19-C87F-4E31-B33D-BE4BF809213A}"/>
              </a:ext>
            </a:extLst>
          </p:cNvPr>
          <p:cNvSpPr/>
          <p:nvPr/>
        </p:nvSpPr>
        <p:spPr>
          <a:xfrm>
            <a:off x="2914652" y="1316833"/>
            <a:ext cx="4737497" cy="1318022"/>
          </a:xfrm>
          <a:prstGeom prst="stripedRightArrow">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L" sz="1050"/>
          </a:p>
        </p:txBody>
      </p:sp>
      <p:sp>
        <p:nvSpPr>
          <p:cNvPr id="6" name="CuadroTexto 5">
            <a:extLst>
              <a:ext uri="{FF2B5EF4-FFF2-40B4-BE49-F238E27FC236}">
                <a16:creationId xmlns:a16="http://schemas.microsoft.com/office/drawing/2014/main" id="{3AB7EE31-880F-48CC-9A10-DD8B21A90F8C}"/>
              </a:ext>
            </a:extLst>
          </p:cNvPr>
          <p:cNvSpPr txBox="1">
            <a:spLocks noChangeArrowheads="1"/>
          </p:cNvSpPr>
          <p:nvPr/>
        </p:nvSpPr>
        <p:spPr bwMode="auto">
          <a:xfrm>
            <a:off x="1369220" y="1843088"/>
            <a:ext cx="15609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CL" altLang="es-CL" sz="1800" b="1">
                <a:solidFill>
                  <a:srgbClr val="660066"/>
                </a:solidFill>
                <a:latin typeface="Calibri" panose="020F0502020204030204" pitchFamily="34" charset="0"/>
              </a:rPr>
              <a:t>ENFOQUE…</a:t>
            </a:r>
          </a:p>
        </p:txBody>
      </p:sp>
      <p:sp>
        <p:nvSpPr>
          <p:cNvPr id="7" name="CuadroTexto 3">
            <a:extLst>
              <a:ext uri="{FF2B5EF4-FFF2-40B4-BE49-F238E27FC236}">
                <a16:creationId xmlns:a16="http://schemas.microsoft.com/office/drawing/2014/main" id="{65698AE8-5F9C-485E-BF59-EE5ADE7E0274}"/>
              </a:ext>
            </a:extLst>
          </p:cNvPr>
          <p:cNvSpPr txBox="1">
            <a:spLocks noChangeArrowheads="1"/>
          </p:cNvSpPr>
          <p:nvPr/>
        </p:nvSpPr>
        <p:spPr bwMode="auto">
          <a:xfrm>
            <a:off x="2952751" y="1750219"/>
            <a:ext cx="23217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CL" altLang="es-CL" sz="1500" b="1">
                <a:solidFill>
                  <a:schemeClr val="bg1"/>
                </a:solidFill>
                <a:latin typeface="Calibri" panose="020F0502020204030204" pitchFamily="34" charset="0"/>
              </a:rPr>
              <a:t>SUJETO </a:t>
            </a:r>
          </a:p>
          <a:p>
            <a:pPr algn="ctr" eaLnBrk="1" hangingPunct="1"/>
            <a:r>
              <a:rPr lang="es-CL" altLang="es-CL" sz="1500" b="1">
                <a:solidFill>
                  <a:schemeClr val="bg1"/>
                </a:solidFill>
                <a:latin typeface="Calibri" panose="020F0502020204030204" pitchFamily="34" charset="0"/>
              </a:rPr>
              <a:t>PARCELADO</a:t>
            </a:r>
          </a:p>
        </p:txBody>
      </p:sp>
      <p:sp>
        <p:nvSpPr>
          <p:cNvPr id="8" name="CuadroTexto 4">
            <a:extLst>
              <a:ext uri="{FF2B5EF4-FFF2-40B4-BE49-F238E27FC236}">
                <a16:creationId xmlns:a16="http://schemas.microsoft.com/office/drawing/2014/main" id="{E6E956B2-886B-49AF-88D3-E83E69611E36}"/>
              </a:ext>
            </a:extLst>
          </p:cNvPr>
          <p:cNvSpPr txBox="1">
            <a:spLocks noChangeArrowheads="1"/>
          </p:cNvSpPr>
          <p:nvPr/>
        </p:nvSpPr>
        <p:spPr bwMode="auto">
          <a:xfrm>
            <a:off x="5275661" y="1750219"/>
            <a:ext cx="23205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CL" altLang="es-CL" sz="1500" b="1">
                <a:solidFill>
                  <a:schemeClr val="bg1"/>
                </a:solidFill>
                <a:latin typeface="Calibri" panose="020F0502020204030204" pitchFamily="34" charset="0"/>
              </a:rPr>
              <a:t>SUJETO</a:t>
            </a:r>
          </a:p>
          <a:p>
            <a:pPr algn="ctr" eaLnBrk="1" hangingPunct="1"/>
            <a:r>
              <a:rPr lang="es-CL" altLang="es-CL" sz="1500" b="1">
                <a:solidFill>
                  <a:schemeClr val="bg1"/>
                </a:solidFill>
                <a:latin typeface="Calibri" panose="020F0502020204030204" pitchFamily="34" charset="0"/>
              </a:rPr>
              <a:t>INTEGRAL</a:t>
            </a:r>
          </a:p>
        </p:txBody>
      </p:sp>
      <p:sp>
        <p:nvSpPr>
          <p:cNvPr id="9" name="Elipse 8">
            <a:extLst>
              <a:ext uri="{FF2B5EF4-FFF2-40B4-BE49-F238E27FC236}">
                <a16:creationId xmlns:a16="http://schemas.microsoft.com/office/drawing/2014/main" id="{3A05F8A2-BB9B-4176-ACB9-FEA57C319411}"/>
              </a:ext>
            </a:extLst>
          </p:cNvPr>
          <p:cNvSpPr/>
          <p:nvPr/>
        </p:nvSpPr>
        <p:spPr>
          <a:xfrm>
            <a:off x="1172766" y="3005139"/>
            <a:ext cx="4263628" cy="2080022"/>
          </a:xfrm>
          <a:prstGeom prst="ellipse">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s-CL" sz="1500" b="1" dirty="0">
                <a:solidFill>
                  <a:schemeClr val="bg1"/>
                </a:solidFill>
              </a:rPr>
              <a:t>Implica lograr una mirada integral de los estudiantes y reconocer la convivencia escolar como un fenómeno social cotidiano, contextual e histórico. </a:t>
            </a:r>
          </a:p>
          <a:p>
            <a:pPr algn="just">
              <a:defRPr/>
            </a:pPr>
            <a:r>
              <a:rPr lang="es-CL" sz="1500" b="1" dirty="0">
                <a:solidFill>
                  <a:schemeClr val="bg1"/>
                </a:solidFill>
              </a:rPr>
              <a:t>Aborda la relación dialéctica entre los procesos individuales y sociales.   </a:t>
            </a:r>
          </a:p>
        </p:txBody>
      </p:sp>
    </p:spTree>
    <p:extLst>
      <p:ext uri="{BB962C8B-B14F-4D97-AF65-F5344CB8AC3E}">
        <p14:creationId xmlns:p14="http://schemas.microsoft.com/office/powerpoint/2010/main" val="41225593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Imagen 6">
            <a:extLst>
              <a:ext uri="{FF2B5EF4-FFF2-40B4-BE49-F238E27FC236}">
                <a16:creationId xmlns:a16="http://schemas.microsoft.com/office/drawing/2014/main" id="{07AB8F30-8554-4870-B146-BF15FE510C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7554" y="2376488"/>
            <a:ext cx="2894409"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1 Título">
            <a:extLst>
              <a:ext uri="{FF2B5EF4-FFF2-40B4-BE49-F238E27FC236}">
                <a16:creationId xmlns:a16="http://schemas.microsoft.com/office/drawing/2014/main" id="{49805F22-69EF-47ED-80CA-4AAB2F978A0B}"/>
              </a:ext>
            </a:extLst>
          </p:cNvPr>
          <p:cNvSpPr txBox="1">
            <a:spLocks/>
          </p:cNvSpPr>
          <p:nvPr/>
        </p:nvSpPr>
        <p:spPr>
          <a:xfrm>
            <a:off x="1143000" y="411510"/>
            <a:ext cx="6858000" cy="857250"/>
          </a:xfrm>
          <a:prstGeom prst="rect">
            <a:avLst/>
          </a:prstGeom>
          <a:solidFill>
            <a:srgbClr val="800080"/>
          </a:solidFill>
          <a:ln>
            <a:solidFill>
              <a:srgbClr val="660066"/>
            </a:solid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s-CL" altLang="es-CL" sz="1800" b="1" dirty="0">
                <a:ln>
                  <a:solidFill>
                    <a:schemeClr val="accent3"/>
                  </a:solidFill>
                </a:ln>
                <a:solidFill>
                  <a:schemeClr val="bg1"/>
                </a:solidFill>
                <a:effectLst>
                  <a:outerShdw blurRad="38100" dist="38100" dir="2700000" algn="tl">
                    <a:srgbClr val="000000">
                      <a:alpha val="43137"/>
                    </a:srgbClr>
                  </a:outerShdw>
                </a:effectLst>
                <a:latin typeface="Fontana"/>
                <a:ea typeface="+mn-ea"/>
                <a:cs typeface="+mn-cs"/>
              </a:rPr>
              <a:t>Evolución del concepto Convivencia Escolar</a:t>
            </a:r>
          </a:p>
        </p:txBody>
      </p:sp>
      <p:sp>
        <p:nvSpPr>
          <p:cNvPr id="5" name="Flecha a la derecha con bandas 2">
            <a:extLst>
              <a:ext uri="{FF2B5EF4-FFF2-40B4-BE49-F238E27FC236}">
                <a16:creationId xmlns:a16="http://schemas.microsoft.com/office/drawing/2014/main" id="{372F4998-2099-47CA-A3A3-0C7237E35E97}"/>
              </a:ext>
            </a:extLst>
          </p:cNvPr>
          <p:cNvSpPr/>
          <p:nvPr/>
        </p:nvSpPr>
        <p:spPr>
          <a:xfrm>
            <a:off x="2914652" y="1316833"/>
            <a:ext cx="4737497" cy="1318022"/>
          </a:xfrm>
          <a:prstGeom prst="stripedRightArrow">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L" sz="1050"/>
          </a:p>
        </p:txBody>
      </p:sp>
      <p:sp>
        <p:nvSpPr>
          <p:cNvPr id="6" name="CuadroTexto 5">
            <a:extLst>
              <a:ext uri="{FF2B5EF4-FFF2-40B4-BE49-F238E27FC236}">
                <a16:creationId xmlns:a16="http://schemas.microsoft.com/office/drawing/2014/main" id="{915B188F-E35C-49A7-9394-10BFCD78AB42}"/>
              </a:ext>
            </a:extLst>
          </p:cNvPr>
          <p:cNvSpPr txBox="1">
            <a:spLocks noChangeArrowheads="1"/>
          </p:cNvSpPr>
          <p:nvPr/>
        </p:nvSpPr>
        <p:spPr bwMode="auto">
          <a:xfrm>
            <a:off x="1172767" y="1843089"/>
            <a:ext cx="194071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CL" altLang="es-CL" sz="1500" b="1">
                <a:solidFill>
                  <a:srgbClr val="660066"/>
                </a:solidFill>
                <a:latin typeface="Calibri" panose="020F0502020204030204" pitchFamily="34" charset="0"/>
              </a:rPr>
              <a:t>RESPONSABILIDAD…</a:t>
            </a:r>
          </a:p>
        </p:txBody>
      </p:sp>
      <p:sp>
        <p:nvSpPr>
          <p:cNvPr id="7" name="CuadroTexto 3">
            <a:extLst>
              <a:ext uri="{FF2B5EF4-FFF2-40B4-BE49-F238E27FC236}">
                <a16:creationId xmlns:a16="http://schemas.microsoft.com/office/drawing/2014/main" id="{4FB3D349-804E-45FD-AB55-1397CF146A76}"/>
              </a:ext>
            </a:extLst>
          </p:cNvPr>
          <p:cNvSpPr txBox="1">
            <a:spLocks noChangeArrowheads="1"/>
          </p:cNvSpPr>
          <p:nvPr/>
        </p:nvSpPr>
        <p:spPr bwMode="auto">
          <a:xfrm>
            <a:off x="2952751" y="1750220"/>
            <a:ext cx="23217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CL" altLang="es-CL" sz="1500" b="1">
                <a:solidFill>
                  <a:schemeClr val="bg1"/>
                </a:solidFill>
                <a:latin typeface="Calibri" panose="020F0502020204030204" pitchFamily="34" charset="0"/>
              </a:rPr>
              <a:t>ESTUDIANTE AGRESIVO/VIOLENTO</a:t>
            </a:r>
          </a:p>
        </p:txBody>
      </p:sp>
      <p:sp>
        <p:nvSpPr>
          <p:cNvPr id="8" name="CuadroTexto 4">
            <a:extLst>
              <a:ext uri="{FF2B5EF4-FFF2-40B4-BE49-F238E27FC236}">
                <a16:creationId xmlns:a16="http://schemas.microsoft.com/office/drawing/2014/main" id="{190AB208-648C-48C3-8B1A-5C945DFB81D0}"/>
              </a:ext>
            </a:extLst>
          </p:cNvPr>
          <p:cNvSpPr txBox="1">
            <a:spLocks noChangeArrowheads="1"/>
          </p:cNvSpPr>
          <p:nvPr/>
        </p:nvSpPr>
        <p:spPr bwMode="auto">
          <a:xfrm>
            <a:off x="5275661" y="1750219"/>
            <a:ext cx="23205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CL" altLang="es-CL" sz="1500" b="1">
                <a:solidFill>
                  <a:schemeClr val="bg1"/>
                </a:solidFill>
                <a:latin typeface="Calibri" panose="020F0502020204030204" pitchFamily="34" charset="0"/>
              </a:rPr>
              <a:t>COMUNIDAD</a:t>
            </a:r>
          </a:p>
          <a:p>
            <a:pPr algn="ctr" eaLnBrk="1" hangingPunct="1"/>
            <a:r>
              <a:rPr lang="es-CL" altLang="es-CL" sz="1500" b="1">
                <a:solidFill>
                  <a:schemeClr val="bg1"/>
                </a:solidFill>
                <a:latin typeface="Calibri" panose="020F0502020204030204" pitchFamily="34" charset="0"/>
              </a:rPr>
              <a:t>EDUCATIVA</a:t>
            </a:r>
          </a:p>
        </p:txBody>
      </p:sp>
      <p:sp>
        <p:nvSpPr>
          <p:cNvPr id="9" name="Elipse 8">
            <a:extLst>
              <a:ext uri="{FF2B5EF4-FFF2-40B4-BE49-F238E27FC236}">
                <a16:creationId xmlns:a16="http://schemas.microsoft.com/office/drawing/2014/main" id="{C5DA2B66-96AD-46AE-8B72-B0EF4F9FFA41}"/>
              </a:ext>
            </a:extLst>
          </p:cNvPr>
          <p:cNvSpPr/>
          <p:nvPr/>
        </p:nvSpPr>
        <p:spPr>
          <a:xfrm>
            <a:off x="1172767" y="3005138"/>
            <a:ext cx="4110038" cy="2138363"/>
          </a:xfrm>
          <a:prstGeom prst="ellipse">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s-CL" sz="1500" b="1" dirty="0">
                <a:solidFill>
                  <a:schemeClr val="bg1"/>
                </a:solidFill>
              </a:rPr>
              <a:t>Implica ver la convivencia escolar como una construcción colectiva y dinámica, dependiente de cada integrante de la comunidad educativa. </a:t>
            </a:r>
          </a:p>
        </p:txBody>
      </p:sp>
    </p:spTree>
    <p:extLst>
      <p:ext uri="{BB962C8B-B14F-4D97-AF65-F5344CB8AC3E}">
        <p14:creationId xmlns:p14="http://schemas.microsoft.com/office/powerpoint/2010/main" val="12765276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Imagen 7">
            <a:extLst>
              <a:ext uri="{FF2B5EF4-FFF2-40B4-BE49-F238E27FC236}">
                <a16:creationId xmlns:a16="http://schemas.microsoft.com/office/drawing/2014/main" id="{9688230A-ACFB-45C2-81D5-E7E0201267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0120" y="2281237"/>
            <a:ext cx="3240881"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1 Título">
            <a:extLst>
              <a:ext uri="{FF2B5EF4-FFF2-40B4-BE49-F238E27FC236}">
                <a16:creationId xmlns:a16="http://schemas.microsoft.com/office/drawing/2014/main" id="{C00E2533-D2F8-4807-B0D2-44D6D4DBF7E8}"/>
              </a:ext>
            </a:extLst>
          </p:cNvPr>
          <p:cNvSpPr txBox="1">
            <a:spLocks/>
          </p:cNvSpPr>
          <p:nvPr/>
        </p:nvSpPr>
        <p:spPr>
          <a:xfrm>
            <a:off x="1143000" y="411510"/>
            <a:ext cx="6858000" cy="857250"/>
          </a:xfrm>
          <a:prstGeom prst="rect">
            <a:avLst/>
          </a:prstGeom>
          <a:solidFill>
            <a:srgbClr val="800080"/>
          </a:solidFill>
          <a:ln>
            <a:solidFill>
              <a:srgbClr val="660066"/>
            </a:solidFill>
          </a:ln>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s-CL" altLang="es-CL" sz="1800" b="1" dirty="0">
                <a:ln>
                  <a:solidFill>
                    <a:schemeClr val="accent3"/>
                  </a:solidFill>
                </a:ln>
                <a:solidFill>
                  <a:schemeClr val="bg1"/>
                </a:solidFill>
                <a:effectLst>
                  <a:outerShdw blurRad="38100" dist="38100" dir="2700000" algn="tl">
                    <a:srgbClr val="000000">
                      <a:alpha val="43137"/>
                    </a:srgbClr>
                  </a:outerShdw>
                </a:effectLst>
                <a:latin typeface="Fontana"/>
                <a:ea typeface="+mn-ea"/>
                <a:cs typeface="+mn-cs"/>
              </a:rPr>
              <a:t>Evolución del concepto Convivencia Escolar</a:t>
            </a:r>
          </a:p>
        </p:txBody>
      </p:sp>
      <p:sp>
        <p:nvSpPr>
          <p:cNvPr id="5" name="Flecha a la derecha con bandas 2">
            <a:extLst>
              <a:ext uri="{FF2B5EF4-FFF2-40B4-BE49-F238E27FC236}">
                <a16:creationId xmlns:a16="http://schemas.microsoft.com/office/drawing/2014/main" id="{2EFA8325-F6F0-4CC3-B4D1-CA617C3B24C8}"/>
              </a:ext>
            </a:extLst>
          </p:cNvPr>
          <p:cNvSpPr/>
          <p:nvPr/>
        </p:nvSpPr>
        <p:spPr>
          <a:xfrm>
            <a:off x="2914652" y="1316833"/>
            <a:ext cx="4737497" cy="1318022"/>
          </a:xfrm>
          <a:prstGeom prst="stripedRightArrow">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L" sz="1050"/>
          </a:p>
        </p:txBody>
      </p:sp>
      <p:sp>
        <p:nvSpPr>
          <p:cNvPr id="6" name="CuadroTexto 5">
            <a:extLst>
              <a:ext uri="{FF2B5EF4-FFF2-40B4-BE49-F238E27FC236}">
                <a16:creationId xmlns:a16="http://schemas.microsoft.com/office/drawing/2014/main" id="{DE05D7FA-7BBB-4AFF-A2BB-2287C7F065A1}"/>
              </a:ext>
            </a:extLst>
          </p:cNvPr>
          <p:cNvSpPr txBox="1">
            <a:spLocks noChangeArrowheads="1"/>
          </p:cNvSpPr>
          <p:nvPr/>
        </p:nvSpPr>
        <p:spPr bwMode="auto">
          <a:xfrm>
            <a:off x="1172767" y="1843088"/>
            <a:ext cx="19407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CL" altLang="es-CL" sz="1800" b="1">
                <a:solidFill>
                  <a:srgbClr val="660066"/>
                </a:solidFill>
                <a:latin typeface="Calibri" panose="020F0502020204030204" pitchFamily="34" charset="0"/>
              </a:rPr>
              <a:t>COMPRENSION…</a:t>
            </a:r>
          </a:p>
        </p:txBody>
      </p:sp>
      <p:sp>
        <p:nvSpPr>
          <p:cNvPr id="7" name="CuadroTexto 3">
            <a:extLst>
              <a:ext uri="{FF2B5EF4-FFF2-40B4-BE49-F238E27FC236}">
                <a16:creationId xmlns:a16="http://schemas.microsoft.com/office/drawing/2014/main" id="{9ABAF3DC-5D02-4DE0-ADE3-55CCA6FA4CB1}"/>
              </a:ext>
            </a:extLst>
          </p:cNvPr>
          <p:cNvSpPr txBox="1">
            <a:spLocks noChangeArrowheads="1"/>
          </p:cNvSpPr>
          <p:nvPr/>
        </p:nvSpPr>
        <p:spPr bwMode="auto">
          <a:xfrm>
            <a:off x="2952751" y="1750219"/>
            <a:ext cx="23217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CL" altLang="es-CL" sz="1500" b="1">
                <a:solidFill>
                  <a:schemeClr val="bg1"/>
                </a:solidFill>
                <a:latin typeface="Calibri" panose="020F0502020204030204" pitchFamily="34" charset="0"/>
              </a:rPr>
              <a:t>CONVIVENCIA ESCOLAR ESTATICA</a:t>
            </a:r>
          </a:p>
        </p:txBody>
      </p:sp>
      <p:sp>
        <p:nvSpPr>
          <p:cNvPr id="8" name="CuadroTexto 4">
            <a:extLst>
              <a:ext uri="{FF2B5EF4-FFF2-40B4-BE49-F238E27FC236}">
                <a16:creationId xmlns:a16="http://schemas.microsoft.com/office/drawing/2014/main" id="{B81CAE59-5129-4F17-8194-5BB21D22168B}"/>
              </a:ext>
            </a:extLst>
          </p:cNvPr>
          <p:cNvSpPr txBox="1">
            <a:spLocks noChangeArrowheads="1"/>
          </p:cNvSpPr>
          <p:nvPr/>
        </p:nvSpPr>
        <p:spPr bwMode="auto">
          <a:xfrm>
            <a:off x="5220892" y="1750219"/>
            <a:ext cx="23217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CL" altLang="es-CL" sz="1500" b="1">
                <a:solidFill>
                  <a:schemeClr val="bg1"/>
                </a:solidFill>
                <a:latin typeface="Calibri" panose="020F0502020204030204" pitchFamily="34" charset="0"/>
              </a:rPr>
              <a:t>MEJORAMIENTO</a:t>
            </a:r>
          </a:p>
          <a:p>
            <a:pPr algn="ctr" eaLnBrk="1" hangingPunct="1"/>
            <a:r>
              <a:rPr lang="es-CL" altLang="es-CL" sz="1500" b="1">
                <a:solidFill>
                  <a:schemeClr val="bg1"/>
                </a:solidFill>
                <a:latin typeface="Calibri" panose="020F0502020204030204" pitchFamily="34" charset="0"/>
              </a:rPr>
              <a:t>CONTINUO</a:t>
            </a:r>
          </a:p>
        </p:txBody>
      </p:sp>
      <p:sp>
        <p:nvSpPr>
          <p:cNvPr id="9" name="Elipse 8">
            <a:extLst>
              <a:ext uri="{FF2B5EF4-FFF2-40B4-BE49-F238E27FC236}">
                <a16:creationId xmlns:a16="http://schemas.microsoft.com/office/drawing/2014/main" id="{AC4A85E9-415E-484E-94A6-FB06A4426982}"/>
              </a:ext>
            </a:extLst>
          </p:cNvPr>
          <p:cNvSpPr/>
          <p:nvPr/>
        </p:nvSpPr>
        <p:spPr>
          <a:xfrm>
            <a:off x="1169194" y="3005138"/>
            <a:ext cx="3701654" cy="2138363"/>
          </a:xfrm>
          <a:prstGeom prst="ellipse">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1500" b="1" dirty="0">
                <a:solidFill>
                  <a:schemeClr val="bg1"/>
                </a:solidFill>
              </a:rPr>
              <a:t>Implica  dejar de ver la convivencia escolar como un logro o resultado estático y entenderla como una construcción dinámica y permanente, en la que importa más el proceso que el resultado. </a:t>
            </a:r>
          </a:p>
        </p:txBody>
      </p:sp>
    </p:spTree>
    <p:extLst>
      <p:ext uri="{BB962C8B-B14F-4D97-AF65-F5344CB8AC3E}">
        <p14:creationId xmlns:p14="http://schemas.microsoft.com/office/powerpoint/2010/main" val="23971084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4"/>
        <p:cNvGrpSpPr/>
        <p:nvPr/>
      </p:nvGrpSpPr>
      <p:grpSpPr>
        <a:xfrm>
          <a:off x="0" y="0"/>
          <a:ext cx="0" cy="0"/>
          <a:chOff x="0" y="0"/>
          <a:chExt cx="0" cy="0"/>
        </a:xfrm>
      </p:grpSpPr>
      <p:sp>
        <p:nvSpPr>
          <p:cNvPr id="93" name="Rectangle 92">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199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Google Shape;85;p16"/>
          <p:cNvSpPr txBox="1">
            <a:spLocks noGrp="1"/>
          </p:cNvSpPr>
          <p:nvPr>
            <p:ph type="title"/>
          </p:nvPr>
        </p:nvSpPr>
        <p:spPr>
          <a:xfrm>
            <a:off x="393555" y="465294"/>
            <a:ext cx="2856201" cy="4128516"/>
          </a:xfrm>
          <a:prstGeom prst="rect">
            <a:avLst/>
          </a:prstGeom>
        </p:spPr>
        <p:txBody>
          <a:bodyPr spcFirstLastPara="1" vert="horz" lIns="91440" tIns="45720" rIns="91440" bIns="45720" rtlCol="0" anchor="ctr" anchorCtr="0">
            <a:normAutofit/>
          </a:bodyPr>
          <a:lstStyle/>
          <a:p>
            <a:pPr defTabSz="914400">
              <a:spcBef>
                <a:spcPct val="0"/>
              </a:spcBef>
            </a:pPr>
            <a:r>
              <a:rPr lang="en-US" sz="4200" b="1" kern="1200">
                <a:solidFill>
                  <a:schemeClr val="bg1"/>
                </a:solidFill>
                <a:latin typeface="+mj-lt"/>
                <a:ea typeface="+mj-ea"/>
                <a:cs typeface="+mj-cs"/>
              </a:rPr>
              <a:t>Promocion de la Convivencia Escolar</a:t>
            </a:r>
          </a:p>
        </p:txBody>
      </p:sp>
      <p:sp>
        <p:nvSpPr>
          <p:cNvPr id="87" name="Google Shape;87;p16"/>
          <p:cNvSpPr txBox="1">
            <a:spLocks noGrp="1"/>
          </p:cNvSpPr>
          <p:nvPr>
            <p:ph type="sldNum" idx="12"/>
          </p:nvPr>
        </p:nvSpPr>
        <p:spPr>
          <a:xfrm>
            <a:off x="6457950" y="4767262"/>
            <a:ext cx="2057400" cy="273844"/>
          </a:xfrm>
          <a:prstGeom prst="rect">
            <a:avLst/>
          </a:prstGeom>
        </p:spPr>
        <p:txBody>
          <a:bodyPr spcFirstLastPara="1" vert="horz" lIns="91440" tIns="45720" rIns="91440" bIns="45720" rtlCol="0" anchor="ctr" anchorCtr="0">
            <a:normAutofit/>
          </a:bodyPr>
          <a:lstStyle/>
          <a:p>
            <a:pPr>
              <a:lnSpc>
                <a:spcPct val="90000"/>
              </a:lnSpc>
              <a:spcAft>
                <a:spcPts val="600"/>
              </a:spcAft>
            </a:pPr>
            <a:fld id="{00000000-1234-1234-1234-123412341234}" type="slidenum">
              <a:rPr lang="en-US" sz="700" kern="1200">
                <a:latin typeface="+mn-lt"/>
                <a:ea typeface="+mn-ea"/>
                <a:cs typeface="+mn-cs"/>
              </a:rPr>
              <a:pPr>
                <a:lnSpc>
                  <a:spcPct val="90000"/>
                </a:lnSpc>
                <a:spcAft>
                  <a:spcPts val="600"/>
                </a:spcAft>
              </a:pPr>
              <a:t>34</a:t>
            </a:fld>
            <a:endParaRPr lang="en-US" sz="700" kern="1200">
              <a:latin typeface="+mn-lt"/>
              <a:ea typeface="+mn-ea"/>
              <a:cs typeface="+mn-cs"/>
            </a:endParaRPr>
          </a:p>
        </p:txBody>
      </p:sp>
      <p:graphicFrame>
        <p:nvGraphicFramePr>
          <p:cNvPr id="89" name="Google Shape;86;p16">
            <a:extLst>
              <a:ext uri="{FF2B5EF4-FFF2-40B4-BE49-F238E27FC236}">
                <a16:creationId xmlns:a16="http://schemas.microsoft.com/office/drawing/2014/main" id="{D81E4C0B-3702-3266-4C46-00DC7AE7BAB7}"/>
              </a:ext>
            </a:extLst>
          </p:cNvPr>
          <p:cNvGraphicFramePr/>
          <p:nvPr>
            <p:extLst>
              <p:ext uri="{D42A27DB-BD31-4B8C-83A1-F6EECF244321}">
                <p14:modId xmlns:p14="http://schemas.microsoft.com/office/powerpoint/2010/main" val="227042439"/>
              </p:ext>
            </p:extLst>
          </p:nvPr>
        </p:nvGraphicFramePr>
        <p:xfrm>
          <a:off x="4101291" y="465294"/>
          <a:ext cx="4697730" cy="4128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30765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97190" y="1486808"/>
            <a:ext cx="5263562" cy="656035"/>
          </a:xfrm>
          <a:ln>
            <a:noFill/>
          </a:ln>
        </p:spPr>
        <p:txBody>
          <a:bodyPr rtlCol="0">
            <a:noAutofit/>
          </a:bodyPr>
          <a:lstStyle/>
          <a:p>
            <a:pPr>
              <a:defRPr/>
            </a:pPr>
            <a:r>
              <a:rPr lang="es-ES" sz="3000" b="1" cap="all" dirty="0">
                <a:solidFill>
                  <a:srgbClr val="FF0000"/>
                </a:solidFill>
              </a:rPr>
              <a:t>Dos maneras de entender la gestión de la convivencia</a:t>
            </a:r>
          </a:p>
        </p:txBody>
      </p:sp>
      <p:sp>
        <p:nvSpPr>
          <p:cNvPr id="4" name="3 Rectángulo"/>
          <p:cNvSpPr/>
          <p:nvPr/>
        </p:nvSpPr>
        <p:spPr>
          <a:xfrm>
            <a:off x="1710785" y="2799752"/>
            <a:ext cx="2458779" cy="951320"/>
          </a:xfrm>
          <a:prstGeom prst="rect">
            <a:avLst/>
          </a:prstGeom>
          <a:solidFill>
            <a:srgbClr val="FF8700"/>
          </a:solidFill>
          <a:ln>
            <a:noFill/>
          </a:ln>
        </p:spPr>
        <p:txBody>
          <a:bodyPr wrap="square" lIns="243000" tIns="105300" rIns="54000" bIns="105300">
            <a:spAutoFit/>
          </a:bodyPr>
          <a:lstStyle/>
          <a:p>
            <a:pPr>
              <a:defRPr/>
            </a:pPr>
            <a:r>
              <a:rPr lang="es-CL" sz="2400" b="1" dirty="0">
                <a:solidFill>
                  <a:schemeClr val="bg1"/>
                </a:solidFill>
                <a:latin typeface="Calibri"/>
                <a:cs typeface="Calibri"/>
              </a:rPr>
              <a:t>GESTIÓN DE LA CONVIVENCIA</a:t>
            </a:r>
            <a:endParaRPr lang="es-ES" sz="2400" b="1" dirty="0">
              <a:solidFill>
                <a:schemeClr val="bg1"/>
              </a:solidFill>
              <a:latin typeface="Calibri"/>
              <a:cs typeface="Calibri"/>
            </a:endParaRPr>
          </a:p>
        </p:txBody>
      </p:sp>
      <p:sp>
        <p:nvSpPr>
          <p:cNvPr id="6" name="5 Rectángulo"/>
          <p:cNvSpPr/>
          <p:nvPr/>
        </p:nvSpPr>
        <p:spPr>
          <a:xfrm>
            <a:off x="5005620" y="2366304"/>
            <a:ext cx="2426369" cy="715581"/>
          </a:xfrm>
          <a:prstGeom prst="rect">
            <a:avLst/>
          </a:prstGeom>
          <a:noFill/>
          <a:ln>
            <a:noFill/>
          </a:ln>
        </p:spPr>
        <p:txBody>
          <a:bodyPr wrap="square">
            <a:spAutoFit/>
          </a:bodyPr>
          <a:lstStyle/>
          <a:p>
            <a:pPr>
              <a:lnSpc>
                <a:spcPct val="90000"/>
              </a:lnSpc>
              <a:defRPr/>
            </a:pPr>
            <a:r>
              <a:rPr lang="es-CL" sz="1500" dirty="0">
                <a:solidFill>
                  <a:schemeClr val="tx1">
                    <a:lumMod val="65000"/>
                    <a:lumOff val="35000"/>
                  </a:schemeClr>
                </a:solidFill>
                <a:latin typeface="Calibri"/>
                <a:cs typeface="Calibri"/>
              </a:rPr>
              <a:t>Entendida como el abordaje de Situaciones de violencia, foco remedial.</a:t>
            </a:r>
            <a:endParaRPr lang="es-ES" sz="1500" dirty="0">
              <a:solidFill>
                <a:schemeClr val="tx1">
                  <a:lumMod val="65000"/>
                  <a:lumOff val="35000"/>
                </a:schemeClr>
              </a:solidFill>
              <a:latin typeface="Calibri"/>
              <a:cs typeface="Calibri"/>
            </a:endParaRPr>
          </a:p>
        </p:txBody>
      </p:sp>
      <p:sp>
        <p:nvSpPr>
          <p:cNvPr id="10" name="5 Rectángulo"/>
          <p:cNvSpPr/>
          <p:nvPr/>
        </p:nvSpPr>
        <p:spPr>
          <a:xfrm>
            <a:off x="4935437" y="3348883"/>
            <a:ext cx="2656973" cy="1131079"/>
          </a:xfrm>
          <a:prstGeom prst="rect">
            <a:avLst/>
          </a:prstGeom>
          <a:noFill/>
          <a:ln>
            <a:noFill/>
          </a:ln>
        </p:spPr>
        <p:txBody>
          <a:bodyPr wrap="square">
            <a:spAutoFit/>
          </a:bodyPr>
          <a:lstStyle/>
          <a:p>
            <a:pPr>
              <a:lnSpc>
                <a:spcPct val="90000"/>
              </a:lnSpc>
              <a:defRPr/>
            </a:pPr>
            <a:r>
              <a:rPr lang="es-CL" sz="1500" dirty="0">
                <a:solidFill>
                  <a:schemeClr val="tx1">
                    <a:lumMod val="65000"/>
                    <a:lumOff val="35000"/>
                  </a:schemeClr>
                </a:solidFill>
                <a:latin typeface="Calibri"/>
                <a:cs typeface="Calibri"/>
              </a:rPr>
              <a:t>Entendida como desarrolladora de habilidades, promotora de aprendizajes socio-afectivos y morales, foco desarrollador</a:t>
            </a:r>
            <a:br>
              <a:rPr lang="es-CL" sz="1500" dirty="0">
                <a:solidFill>
                  <a:schemeClr val="tx1">
                    <a:lumMod val="65000"/>
                    <a:lumOff val="35000"/>
                  </a:schemeClr>
                </a:solidFill>
                <a:latin typeface="Calibri"/>
                <a:cs typeface="Calibri"/>
              </a:rPr>
            </a:br>
            <a:r>
              <a:rPr lang="es-CL" sz="1500" dirty="0">
                <a:solidFill>
                  <a:schemeClr val="tx1">
                    <a:lumMod val="65000"/>
                    <a:lumOff val="35000"/>
                  </a:schemeClr>
                </a:solidFill>
                <a:latin typeface="Calibri"/>
                <a:cs typeface="Calibri"/>
              </a:rPr>
              <a:t>y preventivo.</a:t>
            </a:r>
            <a:endParaRPr lang="es-ES" sz="1500" dirty="0">
              <a:solidFill>
                <a:schemeClr val="tx1">
                  <a:lumMod val="65000"/>
                  <a:lumOff val="35000"/>
                </a:schemeClr>
              </a:solidFill>
              <a:latin typeface="Calibri"/>
              <a:cs typeface="Calibri"/>
            </a:endParaRPr>
          </a:p>
        </p:txBody>
      </p:sp>
      <p:cxnSp>
        <p:nvCxnSpPr>
          <p:cNvPr id="24" name="Conector angular 23"/>
          <p:cNvCxnSpPr/>
          <p:nvPr/>
        </p:nvCxnSpPr>
        <p:spPr>
          <a:xfrm>
            <a:off x="3862618" y="3511746"/>
            <a:ext cx="982580" cy="491290"/>
          </a:xfrm>
          <a:prstGeom prst="bentConnector3">
            <a:avLst>
              <a:gd name="adj1" fmla="val 63266"/>
            </a:avLst>
          </a:prstGeom>
          <a:ln w="28575" cmpd="sng">
            <a:solidFill>
              <a:srgbClr val="FF8700"/>
            </a:solidFill>
            <a:tailEnd type="arrow"/>
          </a:ln>
        </p:spPr>
        <p:style>
          <a:lnRef idx="2">
            <a:schemeClr val="accent1"/>
          </a:lnRef>
          <a:fillRef idx="0">
            <a:schemeClr val="accent1"/>
          </a:fillRef>
          <a:effectRef idx="1">
            <a:schemeClr val="accent1"/>
          </a:effectRef>
          <a:fontRef idx="minor">
            <a:schemeClr val="tx1"/>
          </a:fontRef>
        </p:style>
      </p:cxnSp>
      <p:cxnSp>
        <p:nvCxnSpPr>
          <p:cNvPr id="29" name="Conector angular 28"/>
          <p:cNvCxnSpPr/>
          <p:nvPr/>
        </p:nvCxnSpPr>
        <p:spPr>
          <a:xfrm flipV="1">
            <a:off x="3862618" y="2529167"/>
            <a:ext cx="982580" cy="511341"/>
          </a:xfrm>
          <a:prstGeom prst="bentConnector3">
            <a:avLst>
              <a:gd name="adj1" fmla="val 65306"/>
            </a:avLst>
          </a:prstGeom>
          <a:ln w="28575" cmpd="sng">
            <a:solidFill>
              <a:srgbClr val="FF87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6819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8"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p:tgtEl>
                                          <p:spTgt spid="29"/>
                                        </p:tgtEl>
                                        <p:attrNameLst>
                                          <p:attrName>ppt_x</p:attrName>
                                        </p:attrNameLst>
                                      </p:cBhvr>
                                      <p:tavLst>
                                        <p:tav tm="0">
                                          <p:val>
                                            <p:strVal val="#ppt_x-#ppt_w*1.125000"/>
                                          </p:val>
                                        </p:tav>
                                        <p:tav tm="100000">
                                          <p:val>
                                            <p:strVal val="#ppt_x"/>
                                          </p:val>
                                        </p:tav>
                                      </p:tavLst>
                                    </p:anim>
                                    <p:animEffect transition="in" filter="wipe(right)">
                                      <p:cBhvr>
                                        <p:cTn id="12" dur="500"/>
                                        <p:tgtEl>
                                          <p:spTgt spid="29"/>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p:tgtEl>
                                          <p:spTgt spid="6"/>
                                        </p:tgtEl>
                                        <p:attrNameLst>
                                          <p:attrName>ppt_x</p:attrName>
                                        </p:attrNameLst>
                                      </p:cBhvr>
                                      <p:tavLst>
                                        <p:tav tm="0">
                                          <p:val>
                                            <p:strVal val="#ppt_x-#ppt_w*1.125000"/>
                                          </p:val>
                                        </p:tav>
                                        <p:tav tm="100000">
                                          <p:val>
                                            <p:strVal val="#ppt_x"/>
                                          </p:val>
                                        </p:tav>
                                      </p:tavLst>
                                    </p:anim>
                                    <p:animEffect transition="in" filter="wipe(righ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p:tgtEl>
                                          <p:spTgt spid="10"/>
                                        </p:tgtEl>
                                        <p:attrNameLst>
                                          <p:attrName>ppt_x</p:attrName>
                                        </p:attrNameLst>
                                      </p:cBhvr>
                                      <p:tavLst>
                                        <p:tav tm="0">
                                          <p:val>
                                            <p:strVal val="#ppt_x-#ppt_w*1.125000"/>
                                          </p:val>
                                        </p:tav>
                                        <p:tav tm="100000">
                                          <p:val>
                                            <p:strVal val="#ppt_x"/>
                                          </p:val>
                                        </p:tav>
                                      </p:tavLst>
                                    </p:anim>
                                    <p:animEffect transition="in" filter="wipe(right)">
                                      <p:cBhvr>
                                        <p:cTn id="22" dur="500"/>
                                        <p:tgtEl>
                                          <p:spTgt spid="10"/>
                                        </p:tgtEl>
                                      </p:cBhvr>
                                    </p:animEffect>
                                  </p:childTnLst>
                                </p:cTn>
                              </p:par>
                              <p:par>
                                <p:cTn id="23" presetID="12" presetClass="entr" presetSubtype="8"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p:tgtEl>
                                          <p:spTgt spid="24"/>
                                        </p:tgtEl>
                                        <p:attrNameLst>
                                          <p:attrName>ppt_x</p:attrName>
                                        </p:attrNameLst>
                                      </p:cBhvr>
                                      <p:tavLst>
                                        <p:tav tm="0">
                                          <p:val>
                                            <p:strVal val="#ppt_x-#ppt_w*1.125000"/>
                                          </p:val>
                                        </p:tav>
                                        <p:tav tm="100000">
                                          <p:val>
                                            <p:strVal val="#ppt_x"/>
                                          </p:val>
                                        </p:tav>
                                      </p:tavLst>
                                    </p:anim>
                                    <p:animEffect transition="in" filter="wipe(right)">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91" y="839273"/>
            <a:ext cx="3464954" cy="346495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EFE1197-3FBF-5C4E-7F6D-E168F1510540}"/>
              </a:ext>
            </a:extLst>
          </p:cNvPr>
          <p:cNvSpPr>
            <a:spLocks noGrp="1"/>
          </p:cNvSpPr>
          <p:nvPr>
            <p:ph type="title"/>
          </p:nvPr>
        </p:nvSpPr>
        <p:spPr>
          <a:xfrm>
            <a:off x="878305" y="1047514"/>
            <a:ext cx="2430380" cy="3048471"/>
          </a:xfrm>
        </p:spPr>
        <p:txBody>
          <a:bodyPr>
            <a:normAutofit/>
          </a:bodyPr>
          <a:lstStyle/>
          <a:p>
            <a:r>
              <a:rPr lang="es-CL">
                <a:solidFill>
                  <a:srgbClr val="FFFFFF"/>
                </a:solidFill>
              </a:rPr>
              <a:t>Educación emocional</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6512790" y="705861"/>
            <a:ext cx="2240924" cy="2240924"/>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536" y="3585744"/>
            <a:ext cx="409575" cy="4095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Marcador de contenido 2">
            <a:extLst>
              <a:ext uri="{FF2B5EF4-FFF2-40B4-BE49-F238E27FC236}">
                <a16:creationId xmlns:a16="http://schemas.microsoft.com/office/drawing/2014/main" id="{7D46BB25-8C61-3709-B809-C0F11AB92A8A}"/>
              </a:ext>
            </a:extLst>
          </p:cNvPr>
          <p:cNvSpPr>
            <a:spLocks noGrp="1"/>
          </p:cNvSpPr>
          <p:nvPr>
            <p:ph idx="1"/>
          </p:nvPr>
        </p:nvSpPr>
        <p:spPr>
          <a:xfrm>
            <a:off x="4027614" y="1144524"/>
            <a:ext cx="4152298" cy="2951461"/>
          </a:xfrm>
        </p:spPr>
        <p:txBody>
          <a:bodyPr vert="horz" lIns="91440" tIns="45720" rIns="91440" bIns="45720" rtlCol="0" anchor="t">
            <a:normAutofit/>
          </a:bodyPr>
          <a:lstStyle/>
          <a:p>
            <a:r>
              <a:rPr lang="es-CL" dirty="0">
                <a:cs typeface="Calibri"/>
              </a:rPr>
              <a:t>Se necesita a temprana edad trabajar el mundo emocional de NNA. </a:t>
            </a:r>
            <a:r>
              <a:rPr lang="es-CL" dirty="0">
                <a:ea typeface="+mn-lt"/>
                <a:cs typeface="+mn-lt"/>
              </a:rPr>
              <a:t>Aprender y practicar herramientas de autorregulación de las emociones</a:t>
            </a:r>
          </a:p>
        </p:txBody>
      </p:sp>
    </p:spTree>
    <p:extLst>
      <p:ext uri="{BB962C8B-B14F-4D97-AF65-F5344CB8AC3E}">
        <p14:creationId xmlns:p14="http://schemas.microsoft.com/office/powerpoint/2010/main" val="2526010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442170" y="642135"/>
            <a:ext cx="3420438" cy="846051"/>
          </a:xfrm>
          <a:prstGeom prst="rect">
            <a:avLst/>
          </a:prstGeom>
        </p:spPr>
        <p:txBody>
          <a:bodyPr vert="horz" lIns="91440" tIns="45720" rIns="91440" bIns="45720" rtlCol="0" anchor="ctr">
            <a:normAutofit/>
          </a:bodyPr>
          <a:lstStyle/>
          <a:p>
            <a:pPr marL="1315879" marR="3810" indent="-1306829" defTabSz="914400"/>
            <a:r>
              <a:rPr lang="en-US" sz="1700" spc="-11"/>
              <a:t>¿CUÁNTO </a:t>
            </a:r>
            <a:r>
              <a:rPr lang="en-US" sz="1700" spc="-23"/>
              <a:t>AFECTAN </a:t>
            </a:r>
            <a:r>
              <a:rPr lang="en-US" sz="1700"/>
              <a:t>LAS </a:t>
            </a:r>
            <a:r>
              <a:rPr lang="en-US" sz="1700" spc="-4"/>
              <a:t>EMOCIONES  </a:t>
            </a:r>
            <a:r>
              <a:rPr lang="en-US" sz="1700" spc="-15"/>
              <a:t>NUESTRAS</a:t>
            </a:r>
            <a:r>
              <a:rPr lang="en-US" sz="1700" spc="-4"/>
              <a:t> </a:t>
            </a:r>
            <a:r>
              <a:rPr lang="en-US" sz="1700"/>
              <a:t>VIDAS?</a:t>
            </a:r>
          </a:p>
        </p:txBody>
      </p:sp>
      <p:grpSp>
        <p:nvGrpSpPr>
          <p:cNvPr id="51" name="Group 4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12613"/>
            <a:ext cx="266396" cy="505095"/>
            <a:chOff x="0" y="823811"/>
            <a:chExt cx="355196" cy="673460"/>
          </a:xfrm>
        </p:grpSpPr>
        <p:sp>
          <p:nvSpPr>
            <p:cNvPr id="45" name="Rectangle 4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4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ectangle 4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1567926"/>
            <a:ext cx="3223260" cy="205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p:nvPr/>
        </p:nvSpPr>
        <p:spPr>
          <a:xfrm>
            <a:off x="443039" y="1747878"/>
            <a:ext cx="3419569" cy="2984689"/>
          </a:xfrm>
          <a:prstGeom prst="rect">
            <a:avLst/>
          </a:prstGeom>
        </p:spPr>
        <p:txBody>
          <a:bodyPr vert="horz" lIns="91440" tIns="45720" rIns="91440" bIns="45720" rtlCol="0" anchor="ctr">
            <a:normAutofit/>
          </a:bodyPr>
          <a:lstStyle/>
          <a:p>
            <a:pPr marL="266700" indent="-228600">
              <a:lnSpc>
                <a:spcPct val="90000"/>
              </a:lnSpc>
              <a:spcBef>
                <a:spcPts val="645"/>
              </a:spcBef>
              <a:buFont typeface="Arial" panose="020B0604020202020204" pitchFamily="34" charset="0"/>
              <a:buChar char="•"/>
              <a:tabLst>
                <a:tab pos="266224" algn="l"/>
                <a:tab pos="266700" algn="l"/>
              </a:tabLst>
            </a:pPr>
            <a:r>
              <a:rPr lang="en-US" sz="1500" kern="1200" dirty="0" err="1">
                <a:solidFill>
                  <a:schemeClr val="tx1"/>
                </a:solidFill>
                <a:latin typeface="+mn-lt"/>
                <a:ea typeface="+mn-ea"/>
                <a:cs typeface="+mn-cs"/>
              </a:rPr>
              <a:t>Somos</a:t>
            </a:r>
            <a:r>
              <a:rPr lang="en-US" sz="1500" kern="1200" dirty="0">
                <a:solidFill>
                  <a:schemeClr val="tx1"/>
                </a:solidFill>
                <a:latin typeface="+mn-lt"/>
                <a:ea typeface="+mn-ea"/>
                <a:cs typeface="+mn-cs"/>
              </a:rPr>
              <a:t> </a:t>
            </a:r>
            <a:r>
              <a:rPr lang="en-US" sz="1500" b="1" kern="1200" spc="-8" dirty="0" err="1">
                <a:solidFill>
                  <a:schemeClr val="tx1"/>
                </a:solidFill>
                <a:latin typeface="+mn-lt"/>
                <a:ea typeface="+mn-ea"/>
                <a:cs typeface="+mn-cs"/>
              </a:rPr>
              <a:t>seres</a:t>
            </a:r>
            <a:r>
              <a:rPr lang="en-US" sz="1500" b="1" kern="1200" spc="-8" dirty="0">
                <a:solidFill>
                  <a:schemeClr val="tx1"/>
                </a:solidFill>
                <a:latin typeface="+mn-lt"/>
                <a:ea typeface="+mn-ea"/>
                <a:cs typeface="+mn-cs"/>
              </a:rPr>
              <a:t> </a:t>
            </a:r>
            <a:r>
              <a:rPr lang="en-US" sz="1500" b="1" kern="1200" spc="-11" dirty="0" err="1">
                <a:solidFill>
                  <a:schemeClr val="tx1"/>
                </a:solidFill>
                <a:latin typeface="+mn-lt"/>
                <a:ea typeface="+mn-ea"/>
                <a:cs typeface="+mn-cs"/>
              </a:rPr>
              <a:t>sintientes</a:t>
            </a:r>
            <a:endParaRPr lang="en-US" sz="1500" kern="1200" dirty="0" err="1">
              <a:solidFill>
                <a:schemeClr val="tx1"/>
              </a:solidFill>
              <a:latin typeface="+mn-lt"/>
              <a:ea typeface="+mn-ea"/>
              <a:cs typeface="+mn-cs"/>
            </a:endParaRPr>
          </a:p>
          <a:p>
            <a:pPr marL="266700" marR="475615" indent="-228600">
              <a:lnSpc>
                <a:spcPct val="90000"/>
              </a:lnSpc>
              <a:spcBef>
                <a:spcPts val="570"/>
              </a:spcBef>
              <a:buFont typeface="Arial" panose="020B0604020202020204" pitchFamily="34" charset="0"/>
              <a:buChar char="•"/>
              <a:tabLst>
                <a:tab pos="266224" algn="l"/>
                <a:tab pos="266700" algn="l"/>
              </a:tabLst>
            </a:pPr>
            <a:r>
              <a:rPr lang="en-US" sz="1500" kern="1200" dirty="0">
                <a:solidFill>
                  <a:schemeClr val="tx1"/>
                </a:solidFill>
                <a:latin typeface="+mn-lt"/>
                <a:ea typeface="+mn-ea"/>
                <a:cs typeface="+mn-cs"/>
              </a:rPr>
              <a:t>Las </a:t>
            </a:r>
            <a:r>
              <a:rPr lang="en-US" sz="1500" kern="1200" spc="-4" dirty="0" err="1">
                <a:solidFill>
                  <a:schemeClr val="tx1"/>
                </a:solidFill>
                <a:latin typeface="+mn-lt"/>
                <a:ea typeface="+mn-ea"/>
                <a:cs typeface="+mn-cs"/>
              </a:rPr>
              <a:t>emociones</a:t>
            </a:r>
            <a:r>
              <a:rPr lang="en-US" sz="1500" kern="1200" spc="-4" dirty="0">
                <a:solidFill>
                  <a:schemeClr val="tx1"/>
                </a:solidFill>
                <a:latin typeface="+mn-lt"/>
                <a:ea typeface="+mn-ea"/>
                <a:cs typeface="+mn-cs"/>
              </a:rPr>
              <a:t> </a:t>
            </a:r>
            <a:r>
              <a:rPr lang="en-US" sz="1500" kern="1200" dirty="0">
                <a:solidFill>
                  <a:schemeClr val="tx1"/>
                </a:solidFill>
                <a:latin typeface="+mn-lt"/>
                <a:ea typeface="+mn-ea"/>
                <a:cs typeface="+mn-cs"/>
              </a:rPr>
              <a:t>y </a:t>
            </a:r>
            <a:r>
              <a:rPr lang="en-US" sz="1500" kern="1200" spc="-11" dirty="0" err="1">
                <a:solidFill>
                  <a:schemeClr val="tx1"/>
                </a:solidFill>
                <a:latin typeface="+mn-lt"/>
                <a:ea typeface="+mn-ea"/>
                <a:cs typeface="+mn-cs"/>
              </a:rPr>
              <a:t>estados</a:t>
            </a:r>
            <a:r>
              <a:rPr lang="en-US" sz="1500" kern="1200" spc="-11" dirty="0">
                <a:solidFill>
                  <a:schemeClr val="tx1"/>
                </a:solidFill>
                <a:latin typeface="+mn-lt"/>
                <a:ea typeface="+mn-ea"/>
                <a:cs typeface="+mn-cs"/>
              </a:rPr>
              <a:t> </a:t>
            </a:r>
            <a:r>
              <a:rPr lang="en-US" sz="1500" kern="1200" dirty="0">
                <a:solidFill>
                  <a:schemeClr val="tx1"/>
                </a:solidFill>
                <a:latin typeface="+mn-lt"/>
                <a:ea typeface="+mn-ea"/>
                <a:cs typeface="+mn-cs"/>
              </a:rPr>
              <a:t>de </a:t>
            </a:r>
            <a:r>
              <a:rPr lang="en-US" sz="1500" kern="1200" dirty="0" err="1">
                <a:solidFill>
                  <a:schemeClr val="tx1"/>
                </a:solidFill>
                <a:latin typeface="+mn-lt"/>
                <a:ea typeface="+mn-ea"/>
                <a:cs typeface="+mn-cs"/>
              </a:rPr>
              <a:t>ánimo</a:t>
            </a:r>
            <a:r>
              <a:rPr lang="en-US" sz="1500" kern="1200" dirty="0">
                <a:solidFill>
                  <a:schemeClr val="tx1"/>
                </a:solidFill>
                <a:latin typeface="+mn-lt"/>
                <a:ea typeface="+mn-ea"/>
                <a:cs typeface="+mn-cs"/>
              </a:rPr>
              <a:t> </a:t>
            </a:r>
            <a:r>
              <a:rPr lang="en-US" sz="1500" b="1" kern="1200" spc="-15" dirty="0" err="1">
                <a:solidFill>
                  <a:schemeClr val="tx1"/>
                </a:solidFill>
                <a:latin typeface="+mn-lt"/>
                <a:ea typeface="+mn-ea"/>
                <a:cs typeface="+mn-cs"/>
              </a:rPr>
              <a:t>afectan</a:t>
            </a:r>
            <a:r>
              <a:rPr lang="en-US" sz="1500" b="1" kern="1200" spc="-15" dirty="0">
                <a:solidFill>
                  <a:schemeClr val="tx1"/>
                </a:solidFill>
                <a:latin typeface="+mn-lt"/>
                <a:ea typeface="+mn-ea"/>
                <a:cs typeface="+mn-cs"/>
              </a:rPr>
              <a:t> </a:t>
            </a:r>
            <a:r>
              <a:rPr lang="en-US" sz="1500" b="1" kern="1200" spc="-11" dirty="0" err="1">
                <a:solidFill>
                  <a:schemeClr val="tx1"/>
                </a:solidFill>
                <a:latin typeface="+mn-lt"/>
                <a:ea typeface="+mn-ea"/>
                <a:cs typeface="+mn-cs"/>
              </a:rPr>
              <a:t>profundamente</a:t>
            </a:r>
            <a:r>
              <a:rPr lang="en-US" sz="1500" b="1" kern="1200" spc="-11" dirty="0">
                <a:solidFill>
                  <a:schemeClr val="tx1"/>
                </a:solidFill>
                <a:latin typeface="+mn-lt"/>
                <a:ea typeface="+mn-ea"/>
                <a:cs typeface="+mn-cs"/>
              </a:rPr>
              <a:t> </a:t>
            </a:r>
            <a:r>
              <a:rPr lang="en-US" sz="1500" b="1" kern="1200" spc="-11" dirty="0" err="1">
                <a:solidFill>
                  <a:schemeClr val="tx1"/>
                </a:solidFill>
                <a:latin typeface="+mn-lt"/>
                <a:ea typeface="+mn-ea"/>
                <a:cs typeface="+mn-cs"/>
              </a:rPr>
              <a:t>nuestras</a:t>
            </a:r>
            <a:r>
              <a:rPr lang="en-US" sz="1500" b="1" kern="1200" spc="4" dirty="0">
                <a:solidFill>
                  <a:schemeClr val="tx1"/>
                </a:solidFill>
                <a:latin typeface="+mn-lt"/>
                <a:ea typeface="+mn-ea"/>
                <a:cs typeface="+mn-cs"/>
              </a:rPr>
              <a:t> </a:t>
            </a:r>
            <a:r>
              <a:rPr lang="en-US" sz="1500" b="1" kern="1200" spc="-4" dirty="0" err="1">
                <a:solidFill>
                  <a:schemeClr val="tx1"/>
                </a:solidFill>
                <a:latin typeface="+mn-lt"/>
                <a:ea typeface="+mn-ea"/>
                <a:cs typeface="+mn-cs"/>
              </a:rPr>
              <a:t>vidas</a:t>
            </a:r>
            <a:endParaRPr lang="en-US" sz="1500" kern="1200" dirty="0" err="1">
              <a:solidFill>
                <a:schemeClr val="tx1"/>
              </a:solidFill>
              <a:latin typeface="+mn-lt"/>
              <a:ea typeface="+mn-ea"/>
              <a:cs typeface="Calibri" panose="020F0502020204030204"/>
            </a:endParaRPr>
          </a:p>
          <a:p>
            <a:pPr marL="266700" marR="3810" indent="-228600">
              <a:lnSpc>
                <a:spcPct val="90000"/>
              </a:lnSpc>
              <a:spcBef>
                <a:spcPts val="589"/>
              </a:spcBef>
              <a:buFont typeface="Arial" panose="020B0604020202020204" pitchFamily="34" charset="0"/>
              <a:buChar char="•"/>
              <a:tabLst>
                <a:tab pos="266224" algn="l"/>
                <a:tab pos="266700" algn="l"/>
              </a:tabLst>
            </a:pPr>
            <a:r>
              <a:rPr lang="en-US" sz="1500" kern="1200" dirty="0">
                <a:solidFill>
                  <a:schemeClr val="tx1"/>
                </a:solidFill>
                <a:latin typeface="+mn-lt"/>
                <a:ea typeface="+mn-ea"/>
                <a:cs typeface="+mn-cs"/>
              </a:rPr>
              <a:t>Cada </a:t>
            </a:r>
            <a:r>
              <a:rPr lang="en-US" sz="1500" kern="1200" dirty="0" err="1">
                <a:solidFill>
                  <a:schemeClr val="tx1"/>
                </a:solidFill>
                <a:latin typeface="+mn-lt"/>
                <a:ea typeface="+mn-ea"/>
                <a:cs typeface="+mn-cs"/>
              </a:rPr>
              <a:t>actividad</a:t>
            </a:r>
            <a:r>
              <a:rPr lang="en-US" sz="1500" kern="1200" dirty="0">
                <a:solidFill>
                  <a:schemeClr val="tx1"/>
                </a:solidFill>
                <a:latin typeface="+mn-lt"/>
                <a:ea typeface="+mn-ea"/>
                <a:cs typeface="+mn-cs"/>
              </a:rPr>
              <a:t> que </a:t>
            </a:r>
            <a:r>
              <a:rPr lang="en-US" sz="1500" kern="1200" spc="-11" dirty="0" err="1">
                <a:solidFill>
                  <a:schemeClr val="tx1"/>
                </a:solidFill>
                <a:latin typeface="+mn-lt"/>
                <a:ea typeface="+mn-ea"/>
                <a:cs typeface="+mn-cs"/>
              </a:rPr>
              <a:t>realizamos</a:t>
            </a:r>
            <a:r>
              <a:rPr lang="en-US" sz="1500" kern="1200" spc="-11" dirty="0">
                <a:solidFill>
                  <a:schemeClr val="tx1"/>
                </a:solidFill>
                <a:latin typeface="+mn-lt"/>
                <a:ea typeface="+mn-ea"/>
                <a:cs typeface="+mn-cs"/>
              </a:rPr>
              <a:t> </a:t>
            </a:r>
            <a:r>
              <a:rPr lang="en-US" sz="1500" kern="1200" dirty="0" err="1">
                <a:solidFill>
                  <a:schemeClr val="tx1"/>
                </a:solidFill>
                <a:latin typeface="+mn-lt"/>
                <a:ea typeface="+mn-ea"/>
                <a:cs typeface="+mn-cs"/>
              </a:rPr>
              <a:t>tiene</a:t>
            </a:r>
            <a:r>
              <a:rPr lang="en-US" sz="1500" kern="1200" dirty="0">
                <a:solidFill>
                  <a:schemeClr val="tx1"/>
                </a:solidFill>
                <a:latin typeface="+mn-lt"/>
                <a:ea typeface="+mn-ea"/>
                <a:cs typeface="+mn-cs"/>
              </a:rPr>
              <a:t> </a:t>
            </a:r>
            <a:r>
              <a:rPr lang="en-US" sz="1500" kern="1200" spc="-4" dirty="0" err="1">
                <a:solidFill>
                  <a:schemeClr val="tx1"/>
                </a:solidFill>
                <a:latin typeface="+mn-lt"/>
                <a:ea typeface="+mn-ea"/>
                <a:cs typeface="+mn-cs"/>
              </a:rPr>
              <a:t>asociado</a:t>
            </a:r>
            <a:r>
              <a:rPr lang="en-US" sz="1500" kern="1200" spc="-4" dirty="0">
                <a:solidFill>
                  <a:schemeClr val="tx1"/>
                </a:solidFill>
                <a:latin typeface="+mn-lt"/>
                <a:ea typeface="+mn-ea"/>
                <a:cs typeface="+mn-cs"/>
              </a:rPr>
              <a:t>  </a:t>
            </a:r>
            <a:r>
              <a:rPr lang="en-US" sz="1500" b="1" kern="1200" spc="-4" dirty="0">
                <a:solidFill>
                  <a:schemeClr val="tx1"/>
                </a:solidFill>
                <a:latin typeface="+mn-lt"/>
                <a:ea typeface="+mn-ea"/>
                <a:cs typeface="+mn-cs"/>
              </a:rPr>
              <a:t>un </a:t>
            </a:r>
            <a:r>
              <a:rPr lang="en-US" sz="1500" b="1" kern="1200" spc="-19" dirty="0" err="1">
                <a:solidFill>
                  <a:schemeClr val="tx1"/>
                </a:solidFill>
                <a:latin typeface="+mn-lt"/>
                <a:ea typeface="+mn-ea"/>
                <a:cs typeface="+mn-cs"/>
              </a:rPr>
              <a:t>sustrato</a:t>
            </a:r>
            <a:r>
              <a:rPr lang="en-US" sz="1500" b="1" kern="1200" spc="-19" dirty="0">
                <a:solidFill>
                  <a:schemeClr val="tx1"/>
                </a:solidFill>
                <a:latin typeface="+mn-lt"/>
                <a:ea typeface="+mn-ea"/>
                <a:cs typeface="+mn-cs"/>
              </a:rPr>
              <a:t> </a:t>
            </a:r>
            <a:r>
              <a:rPr lang="en-US" sz="1500" b="1" kern="1200" spc="-4" dirty="0" err="1">
                <a:solidFill>
                  <a:schemeClr val="tx1"/>
                </a:solidFill>
                <a:latin typeface="+mn-lt"/>
                <a:ea typeface="+mn-ea"/>
                <a:cs typeface="+mn-cs"/>
              </a:rPr>
              <a:t>emocional</a:t>
            </a:r>
            <a:r>
              <a:rPr lang="en-US" sz="1500" b="1" kern="1200" spc="-4" dirty="0">
                <a:solidFill>
                  <a:schemeClr val="tx1"/>
                </a:solidFill>
                <a:latin typeface="+mn-lt"/>
                <a:ea typeface="+mn-ea"/>
                <a:cs typeface="+mn-cs"/>
              </a:rPr>
              <a:t> </a:t>
            </a:r>
            <a:r>
              <a:rPr lang="en-US" sz="1500" kern="1200" spc="-4" dirty="0">
                <a:solidFill>
                  <a:schemeClr val="tx1"/>
                </a:solidFill>
                <a:latin typeface="+mn-lt"/>
                <a:ea typeface="+mn-ea"/>
                <a:cs typeface="+mn-cs"/>
              </a:rPr>
              <a:t>del </a:t>
            </a:r>
            <a:r>
              <a:rPr lang="en-US" sz="1500" kern="1200" dirty="0" err="1">
                <a:solidFill>
                  <a:schemeClr val="tx1"/>
                </a:solidFill>
                <a:latin typeface="+mn-lt"/>
                <a:ea typeface="+mn-ea"/>
                <a:cs typeface="+mn-cs"/>
              </a:rPr>
              <a:t>cual</a:t>
            </a:r>
            <a:r>
              <a:rPr lang="en-US" sz="1500" kern="1200" dirty="0">
                <a:solidFill>
                  <a:schemeClr val="tx1"/>
                </a:solidFill>
                <a:latin typeface="+mn-lt"/>
                <a:ea typeface="+mn-ea"/>
                <a:cs typeface="+mn-cs"/>
              </a:rPr>
              <a:t> </a:t>
            </a:r>
            <a:r>
              <a:rPr lang="en-US" sz="1500" kern="1200" dirty="0" err="1">
                <a:solidFill>
                  <a:schemeClr val="tx1"/>
                </a:solidFill>
                <a:latin typeface="+mn-lt"/>
                <a:ea typeface="+mn-ea"/>
                <a:cs typeface="+mn-cs"/>
              </a:rPr>
              <a:t>podemos</a:t>
            </a:r>
            <a:r>
              <a:rPr lang="en-US" sz="1500" kern="1200" dirty="0">
                <a:solidFill>
                  <a:schemeClr val="tx1"/>
                </a:solidFill>
                <a:latin typeface="+mn-lt"/>
                <a:ea typeface="+mn-ea"/>
                <a:cs typeface="+mn-cs"/>
              </a:rPr>
              <a:t> </a:t>
            </a:r>
            <a:r>
              <a:rPr lang="en-US" sz="1500" kern="1200" spc="-15" dirty="0" err="1">
                <a:solidFill>
                  <a:schemeClr val="tx1"/>
                </a:solidFill>
                <a:latin typeface="+mn-lt"/>
                <a:ea typeface="+mn-ea"/>
                <a:cs typeface="+mn-cs"/>
              </a:rPr>
              <a:t>estar</a:t>
            </a:r>
            <a:r>
              <a:rPr lang="en-US" sz="1500" kern="1200" spc="-15" dirty="0">
                <a:solidFill>
                  <a:schemeClr val="tx1"/>
                </a:solidFill>
                <a:latin typeface="+mn-lt"/>
                <a:ea typeface="+mn-ea"/>
                <a:cs typeface="+mn-cs"/>
              </a:rPr>
              <a:t>  </a:t>
            </a:r>
            <a:r>
              <a:rPr lang="en-US" sz="1500" kern="1200" dirty="0">
                <a:solidFill>
                  <a:schemeClr val="tx1"/>
                </a:solidFill>
                <a:latin typeface="+mn-lt"/>
                <a:ea typeface="+mn-ea"/>
                <a:cs typeface="+mn-cs"/>
              </a:rPr>
              <a:t>o no </a:t>
            </a:r>
            <a:r>
              <a:rPr lang="en-US" sz="1500" kern="1200" spc="-15" dirty="0" err="1">
                <a:solidFill>
                  <a:schemeClr val="tx1"/>
                </a:solidFill>
                <a:latin typeface="+mn-lt"/>
                <a:ea typeface="+mn-ea"/>
                <a:cs typeface="+mn-cs"/>
              </a:rPr>
              <a:t>estar</a:t>
            </a:r>
            <a:r>
              <a:rPr lang="en-US" sz="1500" kern="1200" spc="-15" dirty="0">
                <a:solidFill>
                  <a:schemeClr val="tx1"/>
                </a:solidFill>
                <a:latin typeface="+mn-lt"/>
                <a:ea typeface="+mn-ea"/>
                <a:cs typeface="+mn-cs"/>
              </a:rPr>
              <a:t> </a:t>
            </a:r>
            <a:r>
              <a:rPr lang="en-US" sz="1500" kern="1200" spc="-8" dirty="0" err="1">
                <a:solidFill>
                  <a:schemeClr val="tx1"/>
                </a:solidFill>
                <a:latin typeface="+mn-lt"/>
                <a:ea typeface="+mn-ea"/>
                <a:cs typeface="+mn-cs"/>
              </a:rPr>
              <a:t>conscientes</a:t>
            </a:r>
            <a:r>
              <a:rPr lang="en-US" sz="1500" kern="1200" spc="-8" dirty="0">
                <a:solidFill>
                  <a:schemeClr val="tx1"/>
                </a:solidFill>
                <a:latin typeface="+mn-lt"/>
                <a:ea typeface="+mn-ea"/>
                <a:cs typeface="+mn-cs"/>
              </a:rPr>
              <a:t>.</a:t>
            </a:r>
            <a:endParaRPr lang="en-US" sz="1500" kern="1200" dirty="0">
              <a:solidFill>
                <a:schemeClr val="tx1"/>
              </a:solidFill>
              <a:latin typeface="+mn-lt"/>
              <a:ea typeface="+mn-ea"/>
              <a:cs typeface="+mn-cs"/>
            </a:endParaRPr>
          </a:p>
          <a:p>
            <a:pPr marL="266700" marR="358140" indent="-228600">
              <a:lnSpc>
                <a:spcPct val="90000"/>
              </a:lnSpc>
              <a:spcBef>
                <a:spcPts val="559"/>
              </a:spcBef>
              <a:buFont typeface="Arial" panose="020B0604020202020204" pitchFamily="34" charset="0"/>
              <a:buChar char="•"/>
              <a:tabLst>
                <a:tab pos="266224" algn="l"/>
                <a:tab pos="266700" algn="l"/>
              </a:tabLst>
            </a:pPr>
            <a:r>
              <a:rPr lang="en-US" sz="1500" kern="1200" spc="-4" dirty="0">
                <a:solidFill>
                  <a:schemeClr val="tx1"/>
                </a:solidFill>
                <a:latin typeface="+mn-lt"/>
                <a:ea typeface="+mn-ea"/>
                <a:cs typeface="+mn-cs"/>
              </a:rPr>
              <a:t>Tienen </a:t>
            </a:r>
            <a:r>
              <a:rPr lang="en-US" sz="1500" kern="1200" dirty="0" err="1">
                <a:solidFill>
                  <a:schemeClr val="tx1"/>
                </a:solidFill>
                <a:latin typeface="+mn-lt"/>
                <a:ea typeface="+mn-ea"/>
                <a:cs typeface="+mn-cs"/>
              </a:rPr>
              <a:t>una</a:t>
            </a:r>
            <a:r>
              <a:rPr lang="en-US" sz="1500" kern="1200" dirty="0">
                <a:solidFill>
                  <a:schemeClr val="tx1"/>
                </a:solidFill>
                <a:latin typeface="+mn-lt"/>
                <a:ea typeface="+mn-ea"/>
                <a:cs typeface="+mn-cs"/>
              </a:rPr>
              <a:t> </a:t>
            </a:r>
            <a:r>
              <a:rPr lang="en-US" sz="1500" b="1" kern="1200" spc="-4" dirty="0" err="1">
                <a:solidFill>
                  <a:schemeClr val="tx1"/>
                </a:solidFill>
                <a:latin typeface="+mn-lt"/>
                <a:ea typeface="+mn-ea"/>
                <a:cs typeface="+mn-cs"/>
              </a:rPr>
              <a:t>influencia</a:t>
            </a:r>
            <a:r>
              <a:rPr lang="en-US" sz="1500" b="1" kern="1200" spc="-4" dirty="0">
                <a:solidFill>
                  <a:schemeClr val="tx1"/>
                </a:solidFill>
                <a:latin typeface="+mn-lt"/>
                <a:ea typeface="+mn-ea"/>
                <a:cs typeface="+mn-cs"/>
              </a:rPr>
              <a:t> </a:t>
            </a:r>
            <a:r>
              <a:rPr lang="en-US" sz="1500" b="1" kern="1200" spc="-8" dirty="0" err="1">
                <a:solidFill>
                  <a:schemeClr val="tx1"/>
                </a:solidFill>
                <a:latin typeface="+mn-lt"/>
                <a:ea typeface="+mn-ea"/>
                <a:cs typeface="+mn-cs"/>
              </a:rPr>
              <a:t>significativa</a:t>
            </a:r>
            <a:r>
              <a:rPr lang="en-US" sz="1500" b="1" kern="1200" spc="-8" dirty="0">
                <a:solidFill>
                  <a:schemeClr val="tx1"/>
                </a:solidFill>
                <a:latin typeface="+mn-lt"/>
                <a:ea typeface="+mn-ea"/>
                <a:cs typeface="+mn-cs"/>
              </a:rPr>
              <a:t> </a:t>
            </a:r>
            <a:r>
              <a:rPr lang="en-US" sz="1500" kern="1200" spc="-4" dirty="0" err="1">
                <a:solidFill>
                  <a:schemeClr val="tx1"/>
                </a:solidFill>
                <a:latin typeface="+mn-lt"/>
                <a:ea typeface="+mn-ea"/>
                <a:cs typeface="+mn-cs"/>
              </a:rPr>
              <a:t>en</a:t>
            </a:r>
            <a:r>
              <a:rPr lang="en-US" sz="1500" kern="1200" spc="-4" dirty="0">
                <a:solidFill>
                  <a:schemeClr val="tx1"/>
                </a:solidFill>
                <a:latin typeface="+mn-lt"/>
                <a:ea typeface="+mn-ea"/>
                <a:cs typeface="+mn-cs"/>
              </a:rPr>
              <a:t> </a:t>
            </a:r>
            <a:r>
              <a:rPr lang="en-US" sz="1500" kern="1200" spc="-8" dirty="0" err="1">
                <a:solidFill>
                  <a:schemeClr val="tx1"/>
                </a:solidFill>
                <a:latin typeface="+mn-lt"/>
                <a:ea typeface="+mn-ea"/>
                <a:cs typeface="+mn-cs"/>
              </a:rPr>
              <a:t>cómo</a:t>
            </a:r>
            <a:r>
              <a:rPr lang="en-US" sz="1500" kern="1200" spc="-8" dirty="0">
                <a:solidFill>
                  <a:schemeClr val="tx1"/>
                </a:solidFill>
                <a:latin typeface="+mn-lt"/>
                <a:ea typeface="+mn-ea"/>
                <a:cs typeface="+mn-cs"/>
              </a:rPr>
              <a:t>  </a:t>
            </a:r>
            <a:r>
              <a:rPr lang="en-US" sz="1500" kern="1200" dirty="0" err="1">
                <a:solidFill>
                  <a:schemeClr val="tx1"/>
                </a:solidFill>
                <a:latin typeface="+mn-lt"/>
                <a:ea typeface="+mn-ea"/>
                <a:cs typeface="+mn-cs"/>
              </a:rPr>
              <a:t>actuamos</a:t>
            </a:r>
            <a:r>
              <a:rPr lang="en-US" sz="1500" kern="1200" dirty="0">
                <a:solidFill>
                  <a:schemeClr val="tx1"/>
                </a:solidFill>
                <a:latin typeface="+mn-lt"/>
                <a:ea typeface="+mn-ea"/>
                <a:cs typeface="+mn-cs"/>
              </a:rPr>
              <a:t> y </a:t>
            </a:r>
            <a:r>
              <a:rPr lang="en-US" sz="1500" kern="1200" spc="-8" dirty="0" err="1">
                <a:solidFill>
                  <a:schemeClr val="tx1"/>
                </a:solidFill>
                <a:latin typeface="+mn-lt"/>
                <a:ea typeface="+mn-ea"/>
                <a:cs typeface="+mn-cs"/>
              </a:rPr>
              <a:t>cómo</a:t>
            </a:r>
            <a:r>
              <a:rPr lang="en-US" sz="1500" kern="1200" spc="-11" dirty="0">
                <a:solidFill>
                  <a:schemeClr val="tx1"/>
                </a:solidFill>
                <a:latin typeface="+mn-lt"/>
                <a:ea typeface="+mn-ea"/>
                <a:cs typeface="+mn-cs"/>
              </a:rPr>
              <a:t> </a:t>
            </a:r>
            <a:r>
              <a:rPr lang="en-US" sz="1500" kern="1200" dirty="0" err="1">
                <a:solidFill>
                  <a:schemeClr val="tx1"/>
                </a:solidFill>
                <a:latin typeface="+mn-lt"/>
                <a:ea typeface="+mn-ea"/>
                <a:cs typeface="+mn-cs"/>
              </a:rPr>
              <a:t>pensamos</a:t>
            </a:r>
            <a:endParaRPr lang="en-US" sz="1500" kern="1200" dirty="0" err="1">
              <a:solidFill>
                <a:schemeClr val="tx1"/>
              </a:solidFill>
              <a:latin typeface="+mn-lt"/>
              <a:ea typeface="+mn-ea"/>
              <a:cs typeface="Calibri"/>
            </a:endParaRPr>
          </a:p>
        </p:txBody>
      </p:sp>
      <p:sp>
        <p:nvSpPr>
          <p:cNvPr id="50" name="Rectangle 4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85389"/>
            <a:ext cx="4507025" cy="437593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570A23B8-4C31-43C6-98F1-758C0BE3691D}"/>
              </a:ext>
            </a:extLst>
          </p:cNvPr>
          <p:cNvPicPr>
            <a:picLocks noChangeAspect="1"/>
          </p:cNvPicPr>
          <p:nvPr/>
        </p:nvPicPr>
        <p:blipFill rotWithShape="1">
          <a:blip r:embed="rId2"/>
          <a:srcRect t="882" r="1" b="2181"/>
          <a:stretch/>
        </p:blipFill>
        <p:spPr>
          <a:xfrm>
            <a:off x="4483341" y="599514"/>
            <a:ext cx="4069057" cy="3944472"/>
          </a:xfrm>
          <a:prstGeom prst="rect">
            <a:avLst/>
          </a:prstGeom>
        </p:spPr>
      </p:pic>
    </p:spTree>
    <p:extLst>
      <p:ext uri="{BB962C8B-B14F-4D97-AF65-F5344CB8AC3E}">
        <p14:creationId xmlns:p14="http://schemas.microsoft.com/office/powerpoint/2010/main" val="357208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intensamente">
            <a:extLst>
              <a:ext uri="{FF2B5EF4-FFF2-40B4-BE49-F238E27FC236}">
                <a16:creationId xmlns:a16="http://schemas.microsoft.com/office/drawing/2014/main" id="{BD88BEC3-CE4C-4BD1-88C1-AF6B5A5B56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714"/>
          <a:stretch/>
        </p:blipFill>
        <p:spPr bwMode="auto">
          <a:xfrm>
            <a:off x="0" y="-129219"/>
            <a:ext cx="9144000" cy="5143493"/>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839A8E60-8EAB-43F3-B99B-A1DFF5002A40}"/>
              </a:ext>
            </a:extLst>
          </p:cNvPr>
          <p:cNvSpPr>
            <a:spLocks noGrp="1"/>
          </p:cNvSpPr>
          <p:nvPr>
            <p:ph type="title"/>
          </p:nvPr>
        </p:nvSpPr>
        <p:spPr>
          <a:xfrm>
            <a:off x="532086" y="1435462"/>
            <a:ext cx="3153103" cy="1007066"/>
          </a:xfrm>
        </p:spPr>
        <p:txBody>
          <a:bodyPr>
            <a:normAutofit/>
          </a:bodyPr>
          <a:lstStyle/>
          <a:p>
            <a:pPr algn="ctr"/>
            <a:endParaRPr lang="es-CL" sz="2475" dirty="0"/>
          </a:p>
        </p:txBody>
      </p:sp>
      <p:sp>
        <p:nvSpPr>
          <p:cNvPr id="3" name="Marcador de contenido 2">
            <a:extLst>
              <a:ext uri="{FF2B5EF4-FFF2-40B4-BE49-F238E27FC236}">
                <a16:creationId xmlns:a16="http://schemas.microsoft.com/office/drawing/2014/main" id="{D2110F26-51A5-49B0-B5CE-84C67A28CE8D}"/>
              </a:ext>
            </a:extLst>
          </p:cNvPr>
          <p:cNvSpPr>
            <a:spLocks noGrp="1"/>
          </p:cNvSpPr>
          <p:nvPr>
            <p:ph idx="1"/>
          </p:nvPr>
        </p:nvSpPr>
        <p:spPr>
          <a:xfrm>
            <a:off x="394137" y="2323731"/>
            <a:ext cx="3444766" cy="2204329"/>
          </a:xfrm>
        </p:spPr>
        <p:txBody>
          <a:bodyPr anchor="ctr">
            <a:normAutofit/>
          </a:bodyPr>
          <a:lstStyle/>
          <a:p>
            <a:endParaRPr lang="es-CL" sz="1500" dirty="0"/>
          </a:p>
          <a:p>
            <a:endParaRPr lang="es-CL" sz="1500" dirty="0"/>
          </a:p>
          <a:p>
            <a:endParaRPr lang="es-CL" sz="1500" dirty="0"/>
          </a:p>
        </p:txBody>
      </p:sp>
    </p:spTree>
    <p:extLst>
      <p:ext uri="{BB962C8B-B14F-4D97-AF65-F5344CB8AC3E}">
        <p14:creationId xmlns:p14="http://schemas.microsoft.com/office/powerpoint/2010/main" val="38843917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397" y="381628"/>
            <a:ext cx="3913467" cy="4679746"/>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object 2"/>
          <p:cNvSpPr txBox="1">
            <a:spLocks noGrp="1"/>
          </p:cNvSpPr>
          <p:nvPr>
            <p:ph type="title"/>
          </p:nvPr>
        </p:nvSpPr>
        <p:spPr>
          <a:xfrm>
            <a:off x="480060" y="932259"/>
            <a:ext cx="2891790" cy="3278981"/>
          </a:xfrm>
          <a:prstGeom prst="rect">
            <a:avLst/>
          </a:prstGeom>
        </p:spPr>
        <p:txBody>
          <a:bodyPr vert="horz" lIns="91440" tIns="45720" rIns="91440" bIns="45720" rtlCol="0" anchor="ctr">
            <a:normAutofit/>
          </a:bodyPr>
          <a:lstStyle/>
          <a:p>
            <a:pPr marL="9525" defTabSz="914400"/>
            <a:r>
              <a:rPr lang="en-US" sz="2700" kern="1200" spc="-30">
                <a:solidFill>
                  <a:schemeClr val="tx2"/>
                </a:solidFill>
                <a:latin typeface="+mj-lt"/>
                <a:ea typeface="+mj-ea"/>
                <a:cs typeface="+mj-cs"/>
              </a:rPr>
              <a:t>Para </a:t>
            </a:r>
            <a:r>
              <a:rPr lang="en-US" sz="2700" kern="1200" spc="-23">
                <a:solidFill>
                  <a:schemeClr val="tx2"/>
                </a:solidFill>
                <a:latin typeface="+mj-lt"/>
                <a:ea typeface="+mj-ea"/>
                <a:cs typeface="+mj-cs"/>
              </a:rPr>
              <a:t>favorecer </a:t>
            </a:r>
            <a:r>
              <a:rPr lang="en-US" sz="2700" kern="1200" spc="-4">
                <a:solidFill>
                  <a:schemeClr val="tx2"/>
                </a:solidFill>
                <a:latin typeface="+mj-lt"/>
                <a:ea typeface="+mj-ea"/>
                <a:cs typeface="+mj-cs"/>
              </a:rPr>
              <a:t>un </a:t>
            </a:r>
            <a:r>
              <a:rPr lang="en-US" sz="2700" kern="1200" spc="-8">
                <a:solidFill>
                  <a:schemeClr val="tx2"/>
                </a:solidFill>
                <a:latin typeface="+mj-lt"/>
                <a:ea typeface="+mj-ea"/>
                <a:cs typeface="+mj-cs"/>
              </a:rPr>
              <a:t>desarrollo</a:t>
            </a:r>
            <a:r>
              <a:rPr lang="en-US" sz="2700" kern="1200" spc="15">
                <a:solidFill>
                  <a:schemeClr val="tx2"/>
                </a:solidFill>
                <a:latin typeface="+mj-lt"/>
                <a:ea typeface="+mj-ea"/>
                <a:cs typeface="+mj-cs"/>
              </a:rPr>
              <a:t> </a:t>
            </a:r>
            <a:r>
              <a:rPr lang="en-US" sz="2700" kern="1200" spc="-15">
                <a:solidFill>
                  <a:schemeClr val="tx2"/>
                </a:solidFill>
                <a:latin typeface="+mj-lt"/>
                <a:ea typeface="+mj-ea"/>
                <a:cs typeface="+mj-cs"/>
              </a:rPr>
              <a:t>afectivo:</a:t>
            </a:r>
            <a:endParaRPr lang="en-US" sz="2700" kern="1200">
              <a:solidFill>
                <a:schemeClr val="tx2"/>
              </a:solidFill>
              <a:latin typeface="+mj-lt"/>
              <a:ea typeface="+mj-ea"/>
              <a:cs typeface="+mj-cs"/>
            </a:endParaRPr>
          </a:p>
        </p:txBody>
      </p:sp>
      <p:graphicFrame>
        <p:nvGraphicFramePr>
          <p:cNvPr id="18" name="object 3">
            <a:extLst>
              <a:ext uri="{FF2B5EF4-FFF2-40B4-BE49-F238E27FC236}">
                <a16:creationId xmlns:a16="http://schemas.microsoft.com/office/drawing/2014/main" id="{BD42E70E-8055-87C4-447F-9EE4C2331A15}"/>
              </a:ext>
            </a:extLst>
          </p:cNvPr>
          <p:cNvGraphicFramePr/>
          <p:nvPr>
            <p:extLst>
              <p:ext uri="{D42A27DB-BD31-4B8C-83A1-F6EECF244321}">
                <p14:modId xmlns:p14="http://schemas.microsoft.com/office/powerpoint/2010/main" val="2861673456"/>
              </p:ext>
            </p:extLst>
          </p:nvPr>
        </p:nvGraphicFramePr>
        <p:xfrm>
          <a:off x="3365500" y="438404"/>
          <a:ext cx="5770118" cy="46212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7926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17"/>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a:t>
            </a:fld>
            <a:endParaRPr/>
          </a:p>
        </p:txBody>
      </p:sp>
      <p:pic>
        <p:nvPicPr>
          <p:cNvPr id="8" name="Picture 8">
            <a:extLst>
              <a:ext uri="{FF2B5EF4-FFF2-40B4-BE49-F238E27FC236}">
                <a16:creationId xmlns:a16="http://schemas.microsoft.com/office/drawing/2014/main" id="{9CCD7AF4-77FC-5CB7-57CF-A52ED696EE9C}"/>
              </a:ext>
            </a:extLst>
          </p:cNvPr>
          <p:cNvPicPr>
            <a:picLocks noChangeAspect="1"/>
          </p:cNvPicPr>
          <p:nvPr/>
        </p:nvPicPr>
        <p:blipFill>
          <a:blip r:embed="rId3"/>
          <a:stretch>
            <a:fillRect/>
          </a:stretch>
        </p:blipFill>
        <p:spPr>
          <a:xfrm>
            <a:off x="1879890" y="256707"/>
            <a:ext cx="5258664" cy="475131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81089604"/>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50608" y="163759"/>
            <a:ext cx="6480810" cy="378950"/>
          </a:xfrm>
          <a:prstGeom prst="rect">
            <a:avLst/>
          </a:prstGeom>
        </p:spPr>
        <p:txBody>
          <a:bodyPr vert="horz" wrap="square" lIns="0" tIns="9525" rIns="0" bIns="0" rtlCol="0" anchor="ctr">
            <a:spAutoFit/>
          </a:bodyPr>
          <a:lstStyle/>
          <a:p>
            <a:pPr marL="9525">
              <a:lnSpc>
                <a:spcPct val="100000"/>
              </a:lnSpc>
              <a:spcBef>
                <a:spcPts val="75"/>
              </a:spcBef>
            </a:pPr>
            <a:r>
              <a:rPr lang="es-MX" sz="2400" spc="-15" dirty="0">
                <a:latin typeface="Calibri"/>
                <a:cs typeface="Calibri"/>
              </a:rPr>
              <a:t>PROGRAMA </a:t>
            </a:r>
            <a:r>
              <a:rPr lang="es-MX" sz="2400" spc="-4" dirty="0">
                <a:latin typeface="Calibri"/>
                <a:cs typeface="Calibri"/>
              </a:rPr>
              <a:t>DE </a:t>
            </a:r>
            <a:r>
              <a:rPr lang="es-MX" sz="2400" spc="-8" dirty="0">
                <a:latin typeface="Calibri"/>
                <a:cs typeface="Calibri"/>
              </a:rPr>
              <a:t>EDUCACIÓN </a:t>
            </a:r>
            <a:r>
              <a:rPr lang="es-MX" sz="2400" spc="-4" dirty="0">
                <a:latin typeface="Calibri"/>
                <a:cs typeface="Calibri"/>
              </a:rPr>
              <a:t>EMOCIONAL: </a:t>
            </a:r>
            <a:r>
              <a:rPr lang="es-MX" sz="2400" spc="-8" dirty="0">
                <a:latin typeface="Calibri"/>
                <a:cs typeface="Calibri"/>
              </a:rPr>
              <a:t>BASE</a:t>
            </a:r>
            <a:endParaRPr lang="es-MX" sz="2400" dirty="0">
              <a:latin typeface="Calibri"/>
              <a:cs typeface="Calibri"/>
            </a:endParaRPr>
          </a:p>
        </p:txBody>
      </p:sp>
      <p:sp>
        <p:nvSpPr>
          <p:cNvPr id="3" name="object 3"/>
          <p:cNvSpPr/>
          <p:nvPr/>
        </p:nvSpPr>
        <p:spPr>
          <a:xfrm>
            <a:off x="1345407" y="791765"/>
            <a:ext cx="6103144" cy="808673"/>
          </a:xfrm>
          <a:custGeom>
            <a:avLst/>
            <a:gdLst/>
            <a:ahLst/>
            <a:cxnLst/>
            <a:rect l="l" t="t" r="r" b="b"/>
            <a:pathLst>
              <a:path w="8137525" h="1078230">
                <a:moveTo>
                  <a:pt x="0" y="179659"/>
                </a:moveTo>
                <a:lnTo>
                  <a:pt x="6417" y="131898"/>
                </a:lnTo>
                <a:lnTo>
                  <a:pt x="24528" y="88981"/>
                </a:lnTo>
                <a:lnTo>
                  <a:pt x="52620" y="52621"/>
                </a:lnTo>
                <a:lnTo>
                  <a:pt x="88981" y="24528"/>
                </a:lnTo>
                <a:lnTo>
                  <a:pt x="131898" y="6417"/>
                </a:lnTo>
                <a:lnTo>
                  <a:pt x="179659" y="0"/>
                </a:lnTo>
                <a:lnTo>
                  <a:pt x="7957866" y="0"/>
                </a:lnTo>
                <a:lnTo>
                  <a:pt x="8005626" y="6417"/>
                </a:lnTo>
                <a:lnTo>
                  <a:pt x="8048543" y="24528"/>
                </a:lnTo>
                <a:lnTo>
                  <a:pt x="8084903" y="52621"/>
                </a:lnTo>
                <a:lnTo>
                  <a:pt x="8112996" y="88981"/>
                </a:lnTo>
                <a:lnTo>
                  <a:pt x="8131107" y="131898"/>
                </a:lnTo>
                <a:lnTo>
                  <a:pt x="8137525" y="179659"/>
                </a:lnTo>
                <a:lnTo>
                  <a:pt x="8137525" y="898252"/>
                </a:lnTo>
                <a:lnTo>
                  <a:pt x="8131107" y="946013"/>
                </a:lnTo>
                <a:lnTo>
                  <a:pt x="8112996" y="988930"/>
                </a:lnTo>
                <a:lnTo>
                  <a:pt x="8084903" y="1025290"/>
                </a:lnTo>
                <a:lnTo>
                  <a:pt x="8048543" y="1053383"/>
                </a:lnTo>
                <a:lnTo>
                  <a:pt x="8005626" y="1071494"/>
                </a:lnTo>
                <a:lnTo>
                  <a:pt x="7957866" y="1077912"/>
                </a:lnTo>
                <a:lnTo>
                  <a:pt x="179659" y="1077912"/>
                </a:lnTo>
                <a:lnTo>
                  <a:pt x="131898" y="1071494"/>
                </a:lnTo>
                <a:lnTo>
                  <a:pt x="88981" y="1053383"/>
                </a:lnTo>
                <a:lnTo>
                  <a:pt x="52620" y="1025290"/>
                </a:lnTo>
                <a:lnTo>
                  <a:pt x="24528" y="988930"/>
                </a:lnTo>
                <a:lnTo>
                  <a:pt x="6417" y="946013"/>
                </a:lnTo>
                <a:lnTo>
                  <a:pt x="0" y="898252"/>
                </a:lnTo>
                <a:lnTo>
                  <a:pt x="0" y="179659"/>
                </a:lnTo>
                <a:close/>
              </a:path>
            </a:pathLst>
          </a:custGeom>
          <a:ln w="25400">
            <a:solidFill>
              <a:srgbClr val="F79646"/>
            </a:solidFill>
          </a:ln>
        </p:spPr>
        <p:txBody>
          <a:bodyPr wrap="square" lIns="0" tIns="0" rIns="0" bIns="0" rtlCol="0"/>
          <a:lstStyle/>
          <a:p>
            <a:endParaRPr sz="1050"/>
          </a:p>
        </p:txBody>
      </p:sp>
      <p:sp>
        <p:nvSpPr>
          <p:cNvPr id="4" name="object 4"/>
          <p:cNvSpPr/>
          <p:nvPr/>
        </p:nvSpPr>
        <p:spPr>
          <a:xfrm>
            <a:off x="1790700" y="1787129"/>
            <a:ext cx="5867400" cy="731044"/>
          </a:xfrm>
          <a:custGeom>
            <a:avLst/>
            <a:gdLst/>
            <a:ahLst/>
            <a:cxnLst/>
            <a:rect l="l" t="t" r="r" b="b"/>
            <a:pathLst>
              <a:path w="7823200" h="974725">
                <a:moveTo>
                  <a:pt x="0" y="162454"/>
                </a:moveTo>
                <a:lnTo>
                  <a:pt x="5802" y="119267"/>
                </a:lnTo>
                <a:lnTo>
                  <a:pt x="22179" y="80460"/>
                </a:lnTo>
                <a:lnTo>
                  <a:pt x="47581" y="47581"/>
                </a:lnTo>
                <a:lnTo>
                  <a:pt x="80459" y="22179"/>
                </a:lnTo>
                <a:lnTo>
                  <a:pt x="119266" y="5803"/>
                </a:lnTo>
                <a:lnTo>
                  <a:pt x="162452" y="0"/>
                </a:lnTo>
                <a:lnTo>
                  <a:pt x="7660747" y="0"/>
                </a:lnTo>
                <a:lnTo>
                  <a:pt x="7703933" y="5803"/>
                </a:lnTo>
                <a:lnTo>
                  <a:pt x="7742740" y="22179"/>
                </a:lnTo>
                <a:lnTo>
                  <a:pt x="7775618" y="47581"/>
                </a:lnTo>
                <a:lnTo>
                  <a:pt x="7801020" y="80460"/>
                </a:lnTo>
                <a:lnTo>
                  <a:pt x="7817397" y="119267"/>
                </a:lnTo>
                <a:lnTo>
                  <a:pt x="7823200" y="162454"/>
                </a:lnTo>
                <a:lnTo>
                  <a:pt x="7823200" y="812270"/>
                </a:lnTo>
                <a:lnTo>
                  <a:pt x="7817397" y="855457"/>
                </a:lnTo>
                <a:lnTo>
                  <a:pt x="7801020" y="894264"/>
                </a:lnTo>
                <a:lnTo>
                  <a:pt x="7775618" y="927143"/>
                </a:lnTo>
                <a:lnTo>
                  <a:pt x="7742740" y="952545"/>
                </a:lnTo>
                <a:lnTo>
                  <a:pt x="7703933" y="968921"/>
                </a:lnTo>
                <a:lnTo>
                  <a:pt x="7660747" y="974725"/>
                </a:lnTo>
                <a:lnTo>
                  <a:pt x="162452" y="974725"/>
                </a:lnTo>
                <a:lnTo>
                  <a:pt x="119266" y="968921"/>
                </a:lnTo>
                <a:lnTo>
                  <a:pt x="80459" y="952545"/>
                </a:lnTo>
                <a:lnTo>
                  <a:pt x="47581" y="927143"/>
                </a:lnTo>
                <a:lnTo>
                  <a:pt x="22179" y="894264"/>
                </a:lnTo>
                <a:lnTo>
                  <a:pt x="5802" y="855457"/>
                </a:lnTo>
                <a:lnTo>
                  <a:pt x="0" y="812270"/>
                </a:lnTo>
                <a:lnTo>
                  <a:pt x="0" y="162454"/>
                </a:lnTo>
                <a:close/>
              </a:path>
            </a:pathLst>
          </a:custGeom>
          <a:ln w="25400">
            <a:solidFill>
              <a:srgbClr val="F79646"/>
            </a:solidFill>
          </a:ln>
        </p:spPr>
        <p:txBody>
          <a:bodyPr wrap="square" lIns="0" tIns="0" rIns="0" bIns="0" rtlCol="0"/>
          <a:lstStyle/>
          <a:p>
            <a:endParaRPr sz="1050"/>
          </a:p>
        </p:txBody>
      </p:sp>
      <p:sp>
        <p:nvSpPr>
          <p:cNvPr id="5" name="object 5"/>
          <p:cNvSpPr/>
          <p:nvPr/>
        </p:nvSpPr>
        <p:spPr>
          <a:xfrm>
            <a:off x="1345406" y="2705100"/>
            <a:ext cx="6480810" cy="784860"/>
          </a:xfrm>
          <a:custGeom>
            <a:avLst/>
            <a:gdLst/>
            <a:ahLst/>
            <a:cxnLst/>
            <a:rect l="l" t="t" r="r" b="b"/>
            <a:pathLst>
              <a:path w="8641080" h="1046479">
                <a:moveTo>
                  <a:pt x="0" y="174365"/>
                </a:moveTo>
                <a:lnTo>
                  <a:pt x="6228" y="128012"/>
                </a:lnTo>
                <a:lnTo>
                  <a:pt x="23805" y="86359"/>
                </a:lnTo>
                <a:lnTo>
                  <a:pt x="51070" y="51070"/>
                </a:lnTo>
                <a:lnTo>
                  <a:pt x="86359" y="23805"/>
                </a:lnTo>
                <a:lnTo>
                  <a:pt x="128011" y="6228"/>
                </a:lnTo>
                <a:lnTo>
                  <a:pt x="174365" y="0"/>
                </a:lnTo>
                <a:lnTo>
                  <a:pt x="8466398" y="0"/>
                </a:lnTo>
                <a:lnTo>
                  <a:pt x="8512751" y="6228"/>
                </a:lnTo>
                <a:lnTo>
                  <a:pt x="8554403" y="23805"/>
                </a:lnTo>
                <a:lnTo>
                  <a:pt x="8589692" y="51070"/>
                </a:lnTo>
                <a:lnTo>
                  <a:pt x="8616957" y="86359"/>
                </a:lnTo>
                <a:lnTo>
                  <a:pt x="8634534" y="128012"/>
                </a:lnTo>
                <a:lnTo>
                  <a:pt x="8640763" y="174365"/>
                </a:lnTo>
                <a:lnTo>
                  <a:pt x="8640763" y="871797"/>
                </a:lnTo>
                <a:lnTo>
                  <a:pt x="8634534" y="918150"/>
                </a:lnTo>
                <a:lnTo>
                  <a:pt x="8616957" y="959803"/>
                </a:lnTo>
                <a:lnTo>
                  <a:pt x="8589692" y="995092"/>
                </a:lnTo>
                <a:lnTo>
                  <a:pt x="8554403" y="1022357"/>
                </a:lnTo>
                <a:lnTo>
                  <a:pt x="8512751" y="1039934"/>
                </a:lnTo>
                <a:lnTo>
                  <a:pt x="8466398" y="1046163"/>
                </a:lnTo>
                <a:lnTo>
                  <a:pt x="174365" y="1046163"/>
                </a:lnTo>
                <a:lnTo>
                  <a:pt x="128011" y="1039934"/>
                </a:lnTo>
                <a:lnTo>
                  <a:pt x="86359" y="1022357"/>
                </a:lnTo>
                <a:lnTo>
                  <a:pt x="51070" y="995092"/>
                </a:lnTo>
                <a:lnTo>
                  <a:pt x="23805" y="959803"/>
                </a:lnTo>
                <a:lnTo>
                  <a:pt x="6228" y="918150"/>
                </a:lnTo>
                <a:lnTo>
                  <a:pt x="0" y="871797"/>
                </a:lnTo>
                <a:lnTo>
                  <a:pt x="0" y="174365"/>
                </a:lnTo>
                <a:close/>
              </a:path>
            </a:pathLst>
          </a:custGeom>
          <a:ln w="25400">
            <a:solidFill>
              <a:srgbClr val="F79646"/>
            </a:solidFill>
          </a:ln>
        </p:spPr>
        <p:txBody>
          <a:bodyPr wrap="square" lIns="0" tIns="0" rIns="0" bIns="0" rtlCol="0"/>
          <a:lstStyle/>
          <a:p>
            <a:endParaRPr sz="1050"/>
          </a:p>
        </p:txBody>
      </p:sp>
      <p:sp>
        <p:nvSpPr>
          <p:cNvPr id="6" name="object 6"/>
          <p:cNvSpPr/>
          <p:nvPr/>
        </p:nvSpPr>
        <p:spPr>
          <a:xfrm>
            <a:off x="1485901" y="3759994"/>
            <a:ext cx="6340316" cy="1133475"/>
          </a:xfrm>
          <a:custGeom>
            <a:avLst/>
            <a:gdLst/>
            <a:ahLst/>
            <a:cxnLst/>
            <a:rect l="l" t="t" r="r" b="b"/>
            <a:pathLst>
              <a:path w="8453755" h="1511300">
                <a:moveTo>
                  <a:pt x="0" y="251884"/>
                </a:moveTo>
                <a:lnTo>
                  <a:pt x="4058" y="206608"/>
                </a:lnTo>
                <a:lnTo>
                  <a:pt x="15758" y="163994"/>
                </a:lnTo>
                <a:lnTo>
                  <a:pt x="34389" y="124753"/>
                </a:lnTo>
                <a:lnTo>
                  <a:pt x="59239" y="89598"/>
                </a:lnTo>
                <a:lnTo>
                  <a:pt x="89598" y="59240"/>
                </a:lnTo>
                <a:lnTo>
                  <a:pt x="124753" y="34389"/>
                </a:lnTo>
                <a:lnTo>
                  <a:pt x="163993" y="15758"/>
                </a:lnTo>
                <a:lnTo>
                  <a:pt x="206607" y="4058"/>
                </a:lnTo>
                <a:lnTo>
                  <a:pt x="251883" y="0"/>
                </a:lnTo>
                <a:lnTo>
                  <a:pt x="8201554" y="0"/>
                </a:lnTo>
                <a:lnTo>
                  <a:pt x="8246830" y="4058"/>
                </a:lnTo>
                <a:lnTo>
                  <a:pt x="8289444" y="15758"/>
                </a:lnTo>
                <a:lnTo>
                  <a:pt x="8328684" y="34389"/>
                </a:lnTo>
                <a:lnTo>
                  <a:pt x="8363839" y="59240"/>
                </a:lnTo>
                <a:lnTo>
                  <a:pt x="8394198" y="89598"/>
                </a:lnTo>
                <a:lnTo>
                  <a:pt x="8419048" y="124753"/>
                </a:lnTo>
                <a:lnTo>
                  <a:pt x="8437679" y="163994"/>
                </a:lnTo>
                <a:lnTo>
                  <a:pt x="8449379" y="206608"/>
                </a:lnTo>
                <a:lnTo>
                  <a:pt x="8453438" y="251884"/>
                </a:lnTo>
                <a:lnTo>
                  <a:pt x="8453438" y="1259415"/>
                </a:lnTo>
                <a:lnTo>
                  <a:pt x="8449379" y="1304691"/>
                </a:lnTo>
                <a:lnTo>
                  <a:pt x="8437679" y="1347305"/>
                </a:lnTo>
                <a:lnTo>
                  <a:pt x="8419048" y="1386546"/>
                </a:lnTo>
                <a:lnTo>
                  <a:pt x="8394198" y="1421701"/>
                </a:lnTo>
                <a:lnTo>
                  <a:pt x="8363839" y="1452059"/>
                </a:lnTo>
                <a:lnTo>
                  <a:pt x="8328684" y="1476910"/>
                </a:lnTo>
                <a:lnTo>
                  <a:pt x="8289444" y="1495541"/>
                </a:lnTo>
                <a:lnTo>
                  <a:pt x="8246830" y="1507241"/>
                </a:lnTo>
                <a:lnTo>
                  <a:pt x="8201554" y="1511300"/>
                </a:lnTo>
                <a:lnTo>
                  <a:pt x="251883" y="1511300"/>
                </a:lnTo>
                <a:lnTo>
                  <a:pt x="206607" y="1507241"/>
                </a:lnTo>
                <a:lnTo>
                  <a:pt x="163993" y="1495541"/>
                </a:lnTo>
                <a:lnTo>
                  <a:pt x="124753" y="1476910"/>
                </a:lnTo>
                <a:lnTo>
                  <a:pt x="89598" y="1452059"/>
                </a:lnTo>
                <a:lnTo>
                  <a:pt x="59239" y="1421701"/>
                </a:lnTo>
                <a:lnTo>
                  <a:pt x="34389" y="1386546"/>
                </a:lnTo>
                <a:lnTo>
                  <a:pt x="15758" y="1347305"/>
                </a:lnTo>
                <a:lnTo>
                  <a:pt x="4058" y="1304691"/>
                </a:lnTo>
                <a:lnTo>
                  <a:pt x="0" y="1259415"/>
                </a:lnTo>
                <a:lnTo>
                  <a:pt x="0" y="251884"/>
                </a:lnTo>
                <a:close/>
              </a:path>
            </a:pathLst>
          </a:custGeom>
          <a:ln w="25400">
            <a:solidFill>
              <a:srgbClr val="F79646"/>
            </a:solidFill>
          </a:ln>
        </p:spPr>
        <p:txBody>
          <a:bodyPr wrap="square" lIns="0" tIns="0" rIns="0" bIns="0" rtlCol="0"/>
          <a:lstStyle/>
          <a:p>
            <a:endParaRPr sz="1050"/>
          </a:p>
        </p:txBody>
      </p:sp>
      <p:sp>
        <p:nvSpPr>
          <p:cNvPr id="7" name="object 7"/>
          <p:cNvSpPr txBox="1"/>
          <p:nvPr/>
        </p:nvSpPr>
        <p:spPr>
          <a:xfrm>
            <a:off x="1480208" y="830842"/>
            <a:ext cx="6042660" cy="4008277"/>
          </a:xfrm>
          <a:prstGeom prst="rect">
            <a:avLst/>
          </a:prstGeom>
        </p:spPr>
        <p:txBody>
          <a:bodyPr vert="horz" wrap="square" lIns="0" tIns="9525" rIns="0" bIns="0" rtlCol="0">
            <a:spAutoFit/>
          </a:bodyPr>
          <a:lstStyle/>
          <a:p>
            <a:pPr marL="9049" marR="212884" algn="ctr">
              <a:spcBef>
                <a:spcPts val="75"/>
              </a:spcBef>
            </a:pPr>
            <a:r>
              <a:rPr sz="1500" b="1" spc="-8" dirty="0">
                <a:latin typeface="Calibri"/>
                <a:cs typeface="Calibri"/>
              </a:rPr>
              <a:t>LENGUAJE </a:t>
            </a:r>
            <a:r>
              <a:rPr sz="1500" b="1" spc="-4" dirty="0">
                <a:latin typeface="Calibri"/>
                <a:cs typeface="Calibri"/>
              </a:rPr>
              <a:t>EMOCIONAL</a:t>
            </a:r>
            <a:r>
              <a:rPr sz="1500" spc="-4" dirty="0">
                <a:latin typeface="Calibri"/>
                <a:cs typeface="Calibri"/>
              </a:rPr>
              <a:t>: capacidad de usar un lenguaje adecuado </a:t>
            </a:r>
            <a:r>
              <a:rPr sz="1500" dirty="0">
                <a:latin typeface="Calibri"/>
                <a:cs typeface="Calibri"/>
              </a:rPr>
              <a:t>y </a:t>
            </a:r>
            <a:r>
              <a:rPr sz="1500" spc="-4" dirty="0">
                <a:latin typeface="Calibri"/>
                <a:cs typeface="Calibri"/>
              </a:rPr>
              <a:t>preciso  </a:t>
            </a:r>
            <a:r>
              <a:rPr sz="1500" spc="-11" dirty="0">
                <a:latin typeface="Calibri"/>
                <a:cs typeface="Calibri"/>
              </a:rPr>
              <a:t>para </a:t>
            </a:r>
            <a:r>
              <a:rPr sz="1500" spc="-8" dirty="0">
                <a:latin typeface="Calibri"/>
                <a:cs typeface="Calibri"/>
              </a:rPr>
              <a:t>expresar </a:t>
            </a:r>
            <a:r>
              <a:rPr sz="1500" dirty="0">
                <a:latin typeface="Calibri"/>
                <a:cs typeface="Calibri"/>
              </a:rPr>
              <a:t>lo </a:t>
            </a:r>
            <a:r>
              <a:rPr sz="1500" spc="-4" dirty="0">
                <a:latin typeface="Calibri"/>
                <a:cs typeface="Calibri"/>
              </a:rPr>
              <a:t>que </a:t>
            </a:r>
            <a:r>
              <a:rPr sz="1500" dirty="0">
                <a:latin typeface="Calibri"/>
                <a:cs typeface="Calibri"/>
              </a:rPr>
              <a:t>se </a:t>
            </a:r>
            <a:r>
              <a:rPr sz="1500" spc="-4" dirty="0">
                <a:latin typeface="Calibri"/>
                <a:cs typeface="Calibri"/>
              </a:rPr>
              <a:t>siente. </a:t>
            </a:r>
            <a:r>
              <a:rPr sz="1500" dirty="0">
                <a:latin typeface="Calibri"/>
                <a:cs typeface="Calibri"/>
              </a:rPr>
              <a:t>Un </a:t>
            </a:r>
            <a:r>
              <a:rPr sz="1500" spc="-4" dirty="0">
                <a:latin typeface="Calibri"/>
                <a:cs typeface="Calibri"/>
              </a:rPr>
              <a:t>buen lenguaje emocional </a:t>
            </a:r>
            <a:r>
              <a:rPr sz="1500" dirty="0">
                <a:latin typeface="Calibri"/>
                <a:cs typeface="Calibri"/>
              </a:rPr>
              <a:t>es sutil,  </a:t>
            </a:r>
            <a:r>
              <a:rPr sz="1500" spc="-4" dirty="0">
                <a:latin typeface="Calibri"/>
                <a:cs typeface="Calibri"/>
              </a:rPr>
              <a:t>cuidadoso </a:t>
            </a:r>
            <a:r>
              <a:rPr sz="1500" dirty="0">
                <a:latin typeface="Calibri"/>
                <a:cs typeface="Calibri"/>
              </a:rPr>
              <a:t>y </a:t>
            </a:r>
            <a:r>
              <a:rPr sz="1500" spc="-4" dirty="0">
                <a:latin typeface="Calibri"/>
                <a:cs typeface="Calibri"/>
              </a:rPr>
              <a:t>respetuoso de los</a:t>
            </a:r>
            <a:r>
              <a:rPr sz="1500" spc="-15" dirty="0">
                <a:latin typeface="Calibri"/>
                <a:cs typeface="Calibri"/>
              </a:rPr>
              <a:t> </a:t>
            </a:r>
            <a:r>
              <a:rPr sz="1500" spc="-8" dirty="0">
                <a:latin typeface="Calibri"/>
                <a:cs typeface="Calibri"/>
              </a:rPr>
              <a:t>otros</a:t>
            </a:r>
            <a:endParaRPr sz="1500">
              <a:latin typeface="Calibri"/>
              <a:cs typeface="Calibri"/>
            </a:endParaRPr>
          </a:p>
          <a:p>
            <a:pPr>
              <a:spcBef>
                <a:spcPts val="19"/>
              </a:spcBef>
            </a:pPr>
            <a:endParaRPr sz="1838">
              <a:latin typeface="Times New Roman"/>
              <a:cs typeface="Times New Roman"/>
            </a:endParaRPr>
          </a:p>
          <a:p>
            <a:pPr marL="471488" marR="19526" algn="ctr"/>
            <a:r>
              <a:rPr sz="1500" b="1" spc="-4" dirty="0">
                <a:latin typeface="Calibri"/>
                <a:cs typeface="Calibri"/>
              </a:rPr>
              <a:t>CONCIENCIA </a:t>
            </a:r>
            <a:r>
              <a:rPr sz="1500" b="1" dirty="0">
                <a:latin typeface="Calibri"/>
                <a:cs typeface="Calibri"/>
              </a:rPr>
              <a:t>DE SÍ MISMO</a:t>
            </a:r>
            <a:r>
              <a:rPr sz="1500" dirty="0">
                <a:latin typeface="Calibri"/>
                <a:cs typeface="Calibri"/>
              </a:rPr>
              <a:t>: </a:t>
            </a:r>
            <a:r>
              <a:rPr sz="1500" spc="-4" dirty="0">
                <a:latin typeface="Calibri"/>
                <a:cs typeface="Calibri"/>
              </a:rPr>
              <a:t>capacidad </a:t>
            </a:r>
            <a:r>
              <a:rPr sz="1500" spc="-11" dirty="0">
                <a:latin typeface="Calibri"/>
                <a:cs typeface="Calibri"/>
              </a:rPr>
              <a:t>para </a:t>
            </a:r>
            <a:r>
              <a:rPr sz="1500" spc="-8" dirty="0">
                <a:latin typeface="Calibri"/>
                <a:cs typeface="Calibri"/>
              </a:rPr>
              <a:t>registrar </a:t>
            </a:r>
            <a:r>
              <a:rPr sz="1500" dirty="0">
                <a:latin typeface="Calibri"/>
                <a:cs typeface="Calibri"/>
              </a:rPr>
              <a:t>lo </a:t>
            </a:r>
            <a:r>
              <a:rPr sz="1500" spc="-4" dirty="0">
                <a:latin typeface="Calibri"/>
                <a:cs typeface="Calibri"/>
              </a:rPr>
              <a:t>que uno siente </a:t>
            </a:r>
            <a:r>
              <a:rPr sz="1500" dirty="0">
                <a:latin typeface="Calibri"/>
                <a:cs typeface="Calibri"/>
              </a:rPr>
              <a:t>y  le pasa, así </a:t>
            </a:r>
            <a:r>
              <a:rPr sz="1500" spc="-4" dirty="0">
                <a:latin typeface="Calibri"/>
                <a:cs typeface="Calibri"/>
              </a:rPr>
              <a:t>como </a:t>
            </a:r>
            <a:r>
              <a:rPr sz="1500" spc="-8" dirty="0">
                <a:latin typeface="Calibri"/>
                <a:cs typeface="Calibri"/>
              </a:rPr>
              <a:t>darse cuenta </a:t>
            </a:r>
            <a:r>
              <a:rPr sz="1500" spc="-4" dirty="0">
                <a:latin typeface="Calibri"/>
                <a:cs typeface="Calibri"/>
              </a:rPr>
              <a:t>del impacto que pueden </a:t>
            </a:r>
            <a:r>
              <a:rPr sz="1500" spc="-8" dirty="0">
                <a:latin typeface="Calibri"/>
                <a:cs typeface="Calibri"/>
              </a:rPr>
              <a:t>generar </a:t>
            </a:r>
            <a:r>
              <a:rPr sz="1500" dirty="0">
                <a:latin typeface="Calibri"/>
                <a:cs typeface="Calibri"/>
              </a:rPr>
              <a:t>las  </a:t>
            </a:r>
            <a:r>
              <a:rPr sz="1500" spc="-8" dirty="0">
                <a:latin typeface="Calibri"/>
                <a:cs typeface="Calibri"/>
              </a:rPr>
              <a:t>propias</a:t>
            </a:r>
            <a:r>
              <a:rPr sz="1500" spc="-4" dirty="0">
                <a:latin typeface="Calibri"/>
                <a:cs typeface="Calibri"/>
              </a:rPr>
              <a:t> </a:t>
            </a:r>
            <a:r>
              <a:rPr sz="1500" spc="-8" dirty="0">
                <a:latin typeface="Calibri"/>
                <a:cs typeface="Calibri"/>
              </a:rPr>
              <a:t>conductas</a:t>
            </a:r>
            <a:endParaRPr sz="1500">
              <a:latin typeface="Calibri"/>
              <a:cs typeface="Calibri"/>
            </a:endParaRPr>
          </a:p>
          <a:p>
            <a:pPr>
              <a:spcBef>
                <a:spcPts val="11"/>
              </a:spcBef>
            </a:pPr>
            <a:endParaRPr sz="1763">
              <a:latin typeface="Times New Roman"/>
              <a:cs typeface="Times New Roman"/>
            </a:endParaRPr>
          </a:p>
          <a:p>
            <a:pPr marL="177641" marR="3810" indent="-953" algn="ctr"/>
            <a:r>
              <a:rPr sz="1500" b="1" spc="-4" dirty="0">
                <a:latin typeface="Calibri"/>
                <a:cs typeface="Calibri"/>
              </a:rPr>
              <a:t>CONCIENCIA </a:t>
            </a:r>
            <a:r>
              <a:rPr sz="1500" b="1" dirty="0">
                <a:latin typeface="Calibri"/>
                <a:cs typeface="Calibri"/>
              </a:rPr>
              <a:t>DE </a:t>
            </a:r>
            <a:r>
              <a:rPr sz="1500" b="1" spc="-11" dirty="0">
                <a:latin typeface="Calibri"/>
                <a:cs typeface="Calibri"/>
              </a:rPr>
              <a:t>LOS OTROS</a:t>
            </a:r>
            <a:r>
              <a:rPr sz="1500" spc="-11" dirty="0">
                <a:latin typeface="Calibri"/>
                <a:cs typeface="Calibri"/>
              </a:rPr>
              <a:t>: </a:t>
            </a:r>
            <a:r>
              <a:rPr sz="1500" spc="-4" dirty="0">
                <a:latin typeface="Calibri"/>
                <a:cs typeface="Calibri"/>
              </a:rPr>
              <a:t>capacidad de </a:t>
            </a:r>
            <a:r>
              <a:rPr sz="1500" spc="-8" dirty="0">
                <a:latin typeface="Calibri"/>
                <a:cs typeface="Calibri"/>
              </a:rPr>
              <a:t>darse cuenta </a:t>
            </a:r>
            <a:r>
              <a:rPr sz="1500" dirty="0">
                <a:latin typeface="Calibri"/>
                <a:cs typeface="Calibri"/>
              </a:rPr>
              <a:t>lo </a:t>
            </a:r>
            <a:r>
              <a:rPr sz="1500" spc="-4" dirty="0">
                <a:latin typeface="Calibri"/>
                <a:cs typeface="Calibri"/>
              </a:rPr>
              <a:t>que </a:t>
            </a:r>
            <a:r>
              <a:rPr sz="1500" dirty="0">
                <a:latin typeface="Calibri"/>
                <a:cs typeface="Calibri"/>
              </a:rPr>
              <a:t>le pasa a </a:t>
            </a:r>
            <a:r>
              <a:rPr sz="1500" spc="-4" dirty="0">
                <a:latin typeface="Calibri"/>
                <a:cs typeface="Calibri"/>
              </a:rPr>
              <a:t>los  </a:t>
            </a:r>
            <a:r>
              <a:rPr sz="1500" spc="-8" dirty="0">
                <a:latin typeface="Calibri"/>
                <a:cs typeface="Calibri"/>
              </a:rPr>
              <a:t>otros </a:t>
            </a:r>
            <a:r>
              <a:rPr sz="1500" dirty="0">
                <a:latin typeface="Calibri"/>
                <a:cs typeface="Calibri"/>
              </a:rPr>
              <a:t>y lo </a:t>
            </a:r>
            <a:r>
              <a:rPr sz="1500" spc="-4" dirty="0">
                <a:latin typeface="Calibri"/>
                <a:cs typeface="Calibri"/>
              </a:rPr>
              <a:t>que sienten, </a:t>
            </a:r>
            <a:r>
              <a:rPr sz="1500" spc="-15" dirty="0">
                <a:latin typeface="Calibri"/>
                <a:cs typeface="Calibri"/>
              </a:rPr>
              <a:t>ya </a:t>
            </a:r>
            <a:r>
              <a:rPr sz="1500" spc="-4" dirty="0">
                <a:latin typeface="Calibri"/>
                <a:cs typeface="Calibri"/>
              </a:rPr>
              <a:t>que </a:t>
            </a:r>
            <a:r>
              <a:rPr sz="1500" spc="-8" dirty="0">
                <a:latin typeface="Calibri"/>
                <a:cs typeface="Calibri"/>
              </a:rPr>
              <a:t>reconoce, </a:t>
            </a:r>
            <a:r>
              <a:rPr sz="1500" dirty="0">
                <a:latin typeface="Calibri"/>
                <a:cs typeface="Calibri"/>
              </a:rPr>
              <a:t>legitima y las </a:t>
            </a:r>
            <a:r>
              <a:rPr sz="1500" spc="-4" dirty="0">
                <a:latin typeface="Calibri"/>
                <a:cs typeface="Calibri"/>
              </a:rPr>
              <a:t>necesidades de</a:t>
            </a:r>
            <a:r>
              <a:rPr sz="1500" spc="23" dirty="0">
                <a:latin typeface="Calibri"/>
                <a:cs typeface="Calibri"/>
              </a:rPr>
              <a:t> </a:t>
            </a:r>
            <a:r>
              <a:rPr sz="1500" spc="-4" dirty="0">
                <a:latin typeface="Calibri"/>
                <a:cs typeface="Calibri"/>
              </a:rPr>
              <a:t>otros.</a:t>
            </a:r>
            <a:endParaRPr sz="1500">
              <a:latin typeface="Calibri"/>
              <a:cs typeface="Calibri"/>
            </a:endParaRPr>
          </a:p>
          <a:p>
            <a:pPr marL="167640" algn="ctr"/>
            <a:r>
              <a:rPr sz="1500" spc="-8" dirty="0">
                <a:latin typeface="Calibri"/>
                <a:cs typeface="Calibri"/>
              </a:rPr>
              <a:t>Piedra </a:t>
            </a:r>
            <a:r>
              <a:rPr sz="1500" spc="-4" dirty="0">
                <a:latin typeface="Calibri"/>
                <a:cs typeface="Calibri"/>
              </a:rPr>
              <a:t>angular </a:t>
            </a:r>
            <a:r>
              <a:rPr sz="1500" spc="-11" dirty="0">
                <a:latin typeface="Calibri"/>
                <a:cs typeface="Calibri"/>
              </a:rPr>
              <a:t>para </a:t>
            </a:r>
            <a:r>
              <a:rPr sz="1500" spc="-4" dirty="0">
                <a:latin typeface="Calibri"/>
                <a:cs typeface="Calibri"/>
              </a:rPr>
              <a:t>construir relaciones</a:t>
            </a:r>
            <a:r>
              <a:rPr sz="1500" spc="19" dirty="0">
                <a:latin typeface="Calibri"/>
                <a:cs typeface="Calibri"/>
              </a:rPr>
              <a:t> </a:t>
            </a:r>
            <a:r>
              <a:rPr sz="1500" dirty="0">
                <a:latin typeface="Calibri"/>
                <a:cs typeface="Calibri"/>
              </a:rPr>
              <a:t>sanas</a:t>
            </a:r>
            <a:endParaRPr sz="1500">
              <a:latin typeface="Calibri"/>
              <a:cs typeface="Calibri"/>
            </a:endParaRPr>
          </a:p>
          <a:p>
            <a:pPr>
              <a:lnSpc>
                <a:spcPct val="100000"/>
              </a:lnSpc>
            </a:pPr>
            <a:endParaRPr sz="1800">
              <a:latin typeface="Times New Roman"/>
              <a:cs typeface="Times New Roman"/>
            </a:endParaRPr>
          </a:p>
          <a:p>
            <a:pPr marL="476250" marR="162401" indent="-476" algn="ctr">
              <a:spcBef>
                <a:spcPts val="1313"/>
              </a:spcBef>
            </a:pPr>
            <a:r>
              <a:rPr sz="1500" b="1" spc="-11" dirty="0">
                <a:latin typeface="Calibri"/>
                <a:cs typeface="Calibri"/>
              </a:rPr>
              <a:t>AUTORREGULACIÓN</a:t>
            </a:r>
            <a:r>
              <a:rPr sz="1500" spc="-11" dirty="0">
                <a:latin typeface="Calibri"/>
                <a:cs typeface="Calibri"/>
              </a:rPr>
              <a:t>: </a:t>
            </a:r>
            <a:r>
              <a:rPr sz="1500" spc="-4" dirty="0">
                <a:latin typeface="Calibri"/>
                <a:cs typeface="Calibri"/>
              </a:rPr>
              <a:t>capacidad de regular </a:t>
            </a:r>
            <a:r>
              <a:rPr sz="1500" dirty="0">
                <a:latin typeface="Calibri"/>
                <a:cs typeface="Calibri"/>
              </a:rPr>
              <a:t>la </a:t>
            </a:r>
            <a:r>
              <a:rPr sz="1500" spc="-8" dirty="0">
                <a:latin typeface="Calibri"/>
                <a:cs typeface="Calibri"/>
              </a:rPr>
              <a:t>expresión </a:t>
            </a:r>
            <a:r>
              <a:rPr sz="1500" spc="-4" dirty="0">
                <a:latin typeface="Calibri"/>
                <a:cs typeface="Calibri"/>
              </a:rPr>
              <a:t>de </a:t>
            </a:r>
            <a:r>
              <a:rPr sz="1500" dirty="0">
                <a:latin typeface="Calibri"/>
                <a:cs typeface="Calibri"/>
              </a:rPr>
              <a:t>las </a:t>
            </a:r>
            <a:r>
              <a:rPr sz="1500" spc="-8" dirty="0">
                <a:latin typeface="Calibri"/>
                <a:cs typeface="Calibri"/>
              </a:rPr>
              <a:t>propias  </a:t>
            </a:r>
            <a:r>
              <a:rPr sz="1500" spc="-4" dirty="0">
                <a:latin typeface="Calibri"/>
                <a:cs typeface="Calibri"/>
              </a:rPr>
              <a:t>emociones </a:t>
            </a:r>
            <a:r>
              <a:rPr sz="1500" spc="-11" dirty="0">
                <a:latin typeface="Calibri"/>
                <a:cs typeface="Calibri"/>
              </a:rPr>
              <a:t>para mayor </a:t>
            </a:r>
            <a:r>
              <a:rPr sz="1500" spc="-8" dirty="0">
                <a:latin typeface="Calibri"/>
                <a:cs typeface="Calibri"/>
              </a:rPr>
              <a:t>bienestar personal </a:t>
            </a:r>
            <a:r>
              <a:rPr sz="1500" dirty="0">
                <a:latin typeface="Calibri"/>
                <a:cs typeface="Calibri"/>
              </a:rPr>
              <a:t>y </a:t>
            </a:r>
            <a:r>
              <a:rPr sz="1500" spc="-11" dirty="0">
                <a:latin typeface="Calibri"/>
                <a:cs typeface="Calibri"/>
              </a:rPr>
              <a:t>para </a:t>
            </a:r>
            <a:r>
              <a:rPr sz="1500" spc="-4" dirty="0">
                <a:latin typeface="Calibri"/>
                <a:cs typeface="Calibri"/>
              </a:rPr>
              <a:t>evitar </a:t>
            </a:r>
            <a:r>
              <a:rPr sz="1500" spc="-26" dirty="0">
                <a:latin typeface="Calibri"/>
                <a:cs typeface="Calibri"/>
              </a:rPr>
              <a:t>dañar. </a:t>
            </a:r>
            <a:r>
              <a:rPr sz="1500" spc="-30" dirty="0">
                <a:latin typeface="Calibri"/>
                <a:cs typeface="Calibri"/>
              </a:rPr>
              <a:t>Tomar  </a:t>
            </a:r>
            <a:r>
              <a:rPr sz="1500" spc="-4" dirty="0">
                <a:latin typeface="Calibri"/>
                <a:cs typeface="Calibri"/>
              </a:rPr>
              <a:t>consciencia de </a:t>
            </a:r>
            <a:r>
              <a:rPr sz="1500" dirty="0">
                <a:latin typeface="Calibri"/>
                <a:cs typeface="Calibri"/>
              </a:rPr>
              <a:t>las </a:t>
            </a:r>
            <a:r>
              <a:rPr sz="1500" spc="-4" dirty="0">
                <a:latin typeface="Calibri"/>
                <a:cs typeface="Calibri"/>
              </a:rPr>
              <a:t>consecuencias de </a:t>
            </a:r>
            <a:r>
              <a:rPr sz="1500" dirty="0">
                <a:latin typeface="Calibri"/>
                <a:cs typeface="Calibri"/>
              </a:rPr>
              <a:t>las </a:t>
            </a:r>
            <a:r>
              <a:rPr sz="1500" spc="-8" dirty="0">
                <a:latin typeface="Calibri"/>
                <a:cs typeface="Calibri"/>
              </a:rPr>
              <a:t>propias </a:t>
            </a:r>
            <a:r>
              <a:rPr sz="1500" spc="-4" dirty="0">
                <a:latin typeface="Calibri"/>
                <a:cs typeface="Calibri"/>
              </a:rPr>
              <a:t>acciones. </a:t>
            </a:r>
            <a:r>
              <a:rPr sz="1500" spc="-30" dirty="0">
                <a:latin typeface="Calibri"/>
                <a:cs typeface="Calibri"/>
              </a:rPr>
              <a:t>Todas </a:t>
            </a:r>
            <a:r>
              <a:rPr sz="1500" spc="-4" dirty="0">
                <a:latin typeface="Calibri"/>
                <a:cs typeface="Calibri"/>
              </a:rPr>
              <a:t>E. </a:t>
            </a:r>
            <a:r>
              <a:rPr sz="1500" dirty="0">
                <a:latin typeface="Calibri"/>
                <a:cs typeface="Calibri"/>
              </a:rPr>
              <a:t>son  legítimas, </a:t>
            </a:r>
            <a:r>
              <a:rPr sz="1500" spc="-4" dirty="0">
                <a:latin typeface="Calibri"/>
                <a:cs typeface="Calibri"/>
              </a:rPr>
              <a:t>no necesariamente </a:t>
            </a:r>
            <a:r>
              <a:rPr sz="1500" dirty="0">
                <a:latin typeface="Calibri"/>
                <a:cs typeface="Calibri"/>
              </a:rPr>
              <a:t>las </a:t>
            </a:r>
            <a:r>
              <a:rPr sz="1500" spc="-8" dirty="0">
                <a:latin typeface="Calibri"/>
                <a:cs typeface="Calibri"/>
              </a:rPr>
              <a:t>formas </a:t>
            </a:r>
            <a:r>
              <a:rPr sz="1500" dirty="0">
                <a:latin typeface="Calibri"/>
                <a:cs typeface="Calibri"/>
              </a:rPr>
              <a:t>en </a:t>
            </a:r>
            <a:r>
              <a:rPr sz="1500" spc="-4" dirty="0">
                <a:latin typeface="Calibri"/>
                <a:cs typeface="Calibri"/>
              </a:rPr>
              <a:t>que </a:t>
            </a:r>
            <a:r>
              <a:rPr sz="1500" dirty="0">
                <a:latin typeface="Calibri"/>
                <a:cs typeface="Calibri"/>
              </a:rPr>
              <a:t>se </a:t>
            </a:r>
            <a:r>
              <a:rPr sz="1500" spc="-8" dirty="0">
                <a:latin typeface="Calibri"/>
                <a:cs typeface="Calibri"/>
              </a:rPr>
              <a:t>expresan.</a:t>
            </a:r>
            <a:endParaRPr sz="1500">
              <a:latin typeface="Calibri"/>
              <a:cs typeface="Calibri"/>
            </a:endParaRPr>
          </a:p>
        </p:txBody>
      </p:sp>
    </p:spTree>
    <p:extLst>
      <p:ext uri="{BB962C8B-B14F-4D97-AF65-F5344CB8AC3E}">
        <p14:creationId xmlns:p14="http://schemas.microsoft.com/office/powerpoint/2010/main" val="25766666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331120" y="1147764"/>
            <a:ext cx="6103144" cy="807244"/>
          </a:xfrm>
          <a:custGeom>
            <a:avLst/>
            <a:gdLst/>
            <a:ahLst/>
            <a:cxnLst/>
            <a:rect l="l" t="t" r="r" b="b"/>
            <a:pathLst>
              <a:path w="8137525" h="1076325">
                <a:moveTo>
                  <a:pt x="0" y="179393"/>
                </a:moveTo>
                <a:lnTo>
                  <a:pt x="6408" y="131703"/>
                </a:lnTo>
                <a:lnTo>
                  <a:pt x="24492" y="88850"/>
                </a:lnTo>
                <a:lnTo>
                  <a:pt x="52542" y="52543"/>
                </a:lnTo>
                <a:lnTo>
                  <a:pt x="88849" y="24492"/>
                </a:lnTo>
                <a:lnTo>
                  <a:pt x="131702" y="6408"/>
                </a:lnTo>
                <a:lnTo>
                  <a:pt x="179392" y="0"/>
                </a:lnTo>
                <a:lnTo>
                  <a:pt x="7958133" y="0"/>
                </a:lnTo>
                <a:lnTo>
                  <a:pt x="8005822" y="6408"/>
                </a:lnTo>
                <a:lnTo>
                  <a:pt x="8048675" y="24492"/>
                </a:lnTo>
                <a:lnTo>
                  <a:pt x="8084982" y="52543"/>
                </a:lnTo>
                <a:lnTo>
                  <a:pt x="8113032" y="88850"/>
                </a:lnTo>
                <a:lnTo>
                  <a:pt x="8131117" y="131703"/>
                </a:lnTo>
                <a:lnTo>
                  <a:pt x="8137525" y="179393"/>
                </a:lnTo>
                <a:lnTo>
                  <a:pt x="8137525" y="896931"/>
                </a:lnTo>
                <a:lnTo>
                  <a:pt x="8131117" y="944621"/>
                </a:lnTo>
                <a:lnTo>
                  <a:pt x="8113032" y="987474"/>
                </a:lnTo>
                <a:lnTo>
                  <a:pt x="8084982" y="1023781"/>
                </a:lnTo>
                <a:lnTo>
                  <a:pt x="8048675" y="1051832"/>
                </a:lnTo>
                <a:lnTo>
                  <a:pt x="8005822" y="1069916"/>
                </a:lnTo>
                <a:lnTo>
                  <a:pt x="7958133" y="1076325"/>
                </a:lnTo>
                <a:lnTo>
                  <a:pt x="179392" y="1076325"/>
                </a:lnTo>
                <a:lnTo>
                  <a:pt x="131702" y="1069916"/>
                </a:lnTo>
                <a:lnTo>
                  <a:pt x="88849" y="1051832"/>
                </a:lnTo>
                <a:lnTo>
                  <a:pt x="52542" y="1023781"/>
                </a:lnTo>
                <a:lnTo>
                  <a:pt x="24492" y="987474"/>
                </a:lnTo>
                <a:lnTo>
                  <a:pt x="6408" y="944621"/>
                </a:lnTo>
                <a:lnTo>
                  <a:pt x="0" y="896931"/>
                </a:lnTo>
                <a:lnTo>
                  <a:pt x="0" y="179393"/>
                </a:lnTo>
                <a:close/>
              </a:path>
            </a:pathLst>
          </a:custGeom>
          <a:ln w="25400">
            <a:solidFill>
              <a:srgbClr val="F79646"/>
            </a:solidFill>
          </a:ln>
        </p:spPr>
        <p:txBody>
          <a:bodyPr wrap="square" lIns="0" tIns="0" rIns="0" bIns="0" rtlCol="0"/>
          <a:lstStyle/>
          <a:p>
            <a:endParaRPr sz="1050"/>
          </a:p>
        </p:txBody>
      </p:sp>
      <p:sp>
        <p:nvSpPr>
          <p:cNvPr id="4" name="object 4"/>
          <p:cNvSpPr/>
          <p:nvPr/>
        </p:nvSpPr>
        <p:spPr>
          <a:xfrm>
            <a:off x="1790700" y="2077642"/>
            <a:ext cx="5867400" cy="730091"/>
          </a:xfrm>
          <a:custGeom>
            <a:avLst/>
            <a:gdLst/>
            <a:ahLst/>
            <a:cxnLst/>
            <a:rect l="l" t="t" r="r" b="b"/>
            <a:pathLst>
              <a:path w="7823200" h="973454">
                <a:moveTo>
                  <a:pt x="0" y="162196"/>
                </a:moveTo>
                <a:lnTo>
                  <a:pt x="5793" y="119078"/>
                </a:lnTo>
                <a:lnTo>
                  <a:pt x="22144" y="80332"/>
                </a:lnTo>
                <a:lnTo>
                  <a:pt x="47506" y="47506"/>
                </a:lnTo>
                <a:lnTo>
                  <a:pt x="80332" y="22144"/>
                </a:lnTo>
                <a:lnTo>
                  <a:pt x="119078" y="5793"/>
                </a:lnTo>
                <a:lnTo>
                  <a:pt x="162196" y="0"/>
                </a:lnTo>
                <a:lnTo>
                  <a:pt x="7661004" y="0"/>
                </a:lnTo>
                <a:lnTo>
                  <a:pt x="7704122" y="5793"/>
                </a:lnTo>
                <a:lnTo>
                  <a:pt x="7742867" y="22144"/>
                </a:lnTo>
                <a:lnTo>
                  <a:pt x="7775693" y="47506"/>
                </a:lnTo>
                <a:lnTo>
                  <a:pt x="7801055" y="80332"/>
                </a:lnTo>
                <a:lnTo>
                  <a:pt x="7817406" y="119078"/>
                </a:lnTo>
                <a:lnTo>
                  <a:pt x="7823200" y="162196"/>
                </a:lnTo>
                <a:lnTo>
                  <a:pt x="7823200" y="810940"/>
                </a:lnTo>
                <a:lnTo>
                  <a:pt x="7817406" y="854058"/>
                </a:lnTo>
                <a:lnTo>
                  <a:pt x="7801055" y="892804"/>
                </a:lnTo>
                <a:lnTo>
                  <a:pt x="7775693" y="925630"/>
                </a:lnTo>
                <a:lnTo>
                  <a:pt x="7742867" y="950992"/>
                </a:lnTo>
                <a:lnTo>
                  <a:pt x="7704122" y="967343"/>
                </a:lnTo>
                <a:lnTo>
                  <a:pt x="7661004" y="973137"/>
                </a:lnTo>
                <a:lnTo>
                  <a:pt x="162196" y="973137"/>
                </a:lnTo>
                <a:lnTo>
                  <a:pt x="119078" y="967343"/>
                </a:lnTo>
                <a:lnTo>
                  <a:pt x="80332" y="950992"/>
                </a:lnTo>
                <a:lnTo>
                  <a:pt x="47506" y="925630"/>
                </a:lnTo>
                <a:lnTo>
                  <a:pt x="22144" y="892804"/>
                </a:lnTo>
                <a:lnTo>
                  <a:pt x="5793" y="854058"/>
                </a:lnTo>
                <a:lnTo>
                  <a:pt x="0" y="810940"/>
                </a:lnTo>
                <a:lnTo>
                  <a:pt x="0" y="162196"/>
                </a:lnTo>
                <a:close/>
              </a:path>
            </a:pathLst>
          </a:custGeom>
          <a:ln w="25400">
            <a:solidFill>
              <a:srgbClr val="F79646"/>
            </a:solidFill>
          </a:ln>
        </p:spPr>
        <p:txBody>
          <a:bodyPr wrap="square" lIns="0" tIns="0" rIns="0" bIns="0" rtlCol="0"/>
          <a:lstStyle/>
          <a:p>
            <a:endParaRPr sz="1050"/>
          </a:p>
        </p:txBody>
      </p:sp>
      <p:sp>
        <p:nvSpPr>
          <p:cNvPr id="5" name="object 5"/>
          <p:cNvSpPr/>
          <p:nvPr/>
        </p:nvSpPr>
        <p:spPr>
          <a:xfrm>
            <a:off x="1331119" y="2945606"/>
            <a:ext cx="6481763" cy="784860"/>
          </a:xfrm>
          <a:custGeom>
            <a:avLst/>
            <a:gdLst/>
            <a:ahLst/>
            <a:cxnLst/>
            <a:rect l="l" t="t" r="r" b="b"/>
            <a:pathLst>
              <a:path w="8642350" h="1046479">
                <a:moveTo>
                  <a:pt x="0" y="174360"/>
                </a:moveTo>
                <a:lnTo>
                  <a:pt x="6228" y="128008"/>
                </a:lnTo>
                <a:lnTo>
                  <a:pt x="23805" y="86357"/>
                </a:lnTo>
                <a:lnTo>
                  <a:pt x="51068" y="51069"/>
                </a:lnTo>
                <a:lnTo>
                  <a:pt x="86356" y="23805"/>
                </a:lnTo>
                <a:lnTo>
                  <a:pt x="128007" y="6228"/>
                </a:lnTo>
                <a:lnTo>
                  <a:pt x="174359" y="0"/>
                </a:lnTo>
                <a:lnTo>
                  <a:pt x="8467991" y="0"/>
                </a:lnTo>
                <a:lnTo>
                  <a:pt x="8514342" y="6228"/>
                </a:lnTo>
                <a:lnTo>
                  <a:pt x="8555993" y="23805"/>
                </a:lnTo>
                <a:lnTo>
                  <a:pt x="8591281" y="51069"/>
                </a:lnTo>
                <a:lnTo>
                  <a:pt x="8618545" y="86357"/>
                </a:lnTo>
                <a:lnTo>
                  <a:pt x="8636121" y="128008"/>
                </a:lnTo>
                <a:lnTo>
                  <a:pt x="8642350" y="174360"/>
                </a:lnTo>
                <a:lnTo>
                  <a:pt x="8642350" y="871802"/>
                </a:lnTo>
                <a:lnTo>
                  <a:pt x="8636121" y="918154"/>
                </a:lnTo>
                <a:lnTo>
                  <a:pt x="8618545" y="959805"/>
                </a:lnTo>
                <a:lnTo>
                  <a:pt x="8591281" y="995093"/>
                </a:lnTo>
                <a:lnTo>
                  <a:pt x="8555993" y="1022357"/>
                </a:lnTo>
                <a:lnTo>
                  <a:pt x="8514342" y="1039934"/>
                </a:lnTo>
                <a:lnTo>
                  <a:pt x="8467991" y="1046163"/>
                </a:lnTo>
                <a:lnTo>
                  <a:pt x="174359" y="1046163"/>
                </a:lnTo>
                <a:lnTo>
                  <a:pt x="128007" y="1039934"/>
                </a:lnTo>
                <a:lnTo>
                  <a:pt x="86356" y="1022357"/>
                </a:lnTo>
                <a:lnTo>
                  <a:pt x="51068" y="995093"/>
                </a:lnTo>
                <a:lnTo>
                  <a:pt x="23805" y="959805"/>
                </a:lnTo>
                <a:lnTo>
                  <a:pt x="6228" y="918154"/>
                </a:lnTo>
                <a:lnTo>
                  <a:pt x="0" y="871802"/>
                </a:lnTo>
                <a:lnTo>
                  <a:pt x="0" y="174360"/>
                </a:lnTo>
                <a:close/>
              </a:path>
            </a:pathLst>
          </a:custGeom>
          <a:ln w="25400">
            <a:solidFill>
              <a:srgbClr val="F79646"/>
            </a:solidFill>
          </a:ln>
        </p:spPr>
        <p:txBody>
          <a:bodyPr wrap="square" lIns="0" tIns="0" rIns="0" bIns="0" rtlCol="0"/>
          <a:lstStyle/>
          <a:p>
            <a:endParaRPr sz="1050"/>
          </a:p>
        </p:txBody>
      </p:sp>
      <p:sp>
        <p:nvSpPr>
          <p:cNvPr id="6" name="object 6"/>
          <p:cNvSpPr/>
          <p:nvPr/>
        </p:nvSpPr>
        <p:spPr>
          <a:xfrm>
            <a:off x="2357439" y="3868340"/>
            <a:ext cx="5468779" cy="809625"/>
          </a:xfrm>
          <a:custGeom>
            <a:avLst/>
            <a:gdLst/>
            <a:ahLst/>
            <a:cxnLst/>
            <a:rect l="l" t="t" r="r" b="b"/>
            <a:pathLst>
              <a:path w="7291705" h="1079500">
                <a:moveTo>
                  <a:pt x="0" y="179916"/>
                </a:moveTo>
                <a:lnTo>
                  <a:pt x="6426" y="132087"/>
                </a:lnTo>
                <a:lnTo>
                  <a:pt x="24563" y="89109"/>
                </a:lnTo>
                <a:lnTo>
                  <a:pt x="52696" y="52696"/>
                </a:lnTo>
                <a:lnTo>
                  <a:pt x="89109" y="24563"/>
                </a:lnTo>
                <a:lnTo>
                  <a:pt x="132087" y="6426"/>
                </a:lnTo>
                <a:lnTo>
                  <a:pt x="179916" y="0"/>
                </a:lnTo>
                <a:lnTo>
                  <a:pt x="7111472" y="0"/>
                </a:lnTo>
                <a:lnTo>
                  <a:pt x="7159300" y="6426"/>
                </a:lnTo>
                <a:lnTo>
                  <a:pt x="7202279" y="24563"/>
                </a:lnTo>
                <a:lnTo>
                  <a:pt x="7238691" y="52696"/>
                </a:lnTo>
                <a:lnTo>
                  <a:pt x="7266824" y="89109"/>
                </a:lnTo>
                <a:lnTo>
                  <a:pt x="7284961" y="132087"/>
                </a:lnTo>
                <a:lnTo>
                  <a:pt x="7291388" y="179916"/>
                </a:lnTo>
                <a:lnTo>
                  <a:pt x="7291388" y="899583"/>
                </a:lnTo>
                <a:lnTo>
                  <a:pt x="7284961" y="947412"/>
                </a:lnTo>
                <a:lnTo>
                  <a:pt x="7266824" y="990390"/>
                </a:lnTo>
                <a:lnTo>
                  <a:pt x="7238691" y="1026803"/>
                </a:lnTo>
                <a:lnTo>
                  <a:pt x="7202279" y="1054936"/>
                </a:lnTo>
                <a:lnTo>
                  <a:pt x="7159300" y="1073073"/>
                </a:lnTo>
                <a:lnTo>
                  <a:pt x="7111472" y="1079500"/>
                </a:lnTo>
                <a:lnTo>
                  <a:pt x="179916" y="1079500"/>
                </a:lnTo>
                <a:lnTo>
                  <a:pt x="132087" y="1073073"/>
                </a:lnTo>
                <a:lnTo>
                  <a:pt x="89109" y="1054936"/>
                </a:lnTo>
                <a:lnTo>
                  <a:pt x="52696" y="1026803"/>
                </a:lnTo>
                <a:lnTo>
                  <a:pt x="24563" y="990390"/>
                </a:lnTo>
                <a:lnTo>
                  <a:pt x="6426" y="947412"/>
                </a:lnTo>
                <a:lnTo>
                  <a:pt x="0" y="899583"/>
                </a:lnTo>
                <a:lnTo>
                  <a:pt x="0" y="179916"/>
                </a:lnTo>
                <a:close/>
              </a:path>
            </a:pathLst>
          </a:custGeom>
          <a:ln w="25400">
            <a:solidFill>
              <a:srgbClr val="F79646"/>
            </a:solidFill>
          </a:ln>
        </p:spPr>
        <p:txBody>
          <a:bodyPr wrap="square" lIns="0" tIns="0" rIns="0" bIns="0" rtlCol="0"/>
          <a:lstStyle/>
          <a:p>
            <a:endParaRPr sz="1050"/>
          </a:p>
        </p:txBody>
      </p:sp>
      <p:sp>
        <p:nvSpPr>
          <p:cNvPr id="7" name="object 7"/>
          <p:cNvSpPr txBox="1"/>
          <p:nvPr/>
        </p:nvSpPr>
        <p:spPr>
          <a:xfrm>
            <a:off x="1449849" y="1186244"/>
            <a:ext cx="6108382" cy="3365793"/>
          </a:xfrm>
          <a:prstGeom prst="rect">
            <a:avLst/>
          </a:prstGeom>
        </p:spPr>
        <p:txBody>
          <a:bodyPr vert="horz" wrap="square" lIns="0" tIns="9525" rIns="0" bIns="0" rtlCol="0">
            <a:spAutoFit/>
          </a:bodyPr>
          <a:lstStyle/>
          <a:p>
            <a:pPr marL="9525" marR="246698" algn="ctr">
              <a:spcBef>
                <a:spcPts val="75"/>
              </a:spcBef>
            </a:pPr>
            <a:r>
              <a:rPr sz="1500" b="1" spc="-8" dirty="0">
                <a:latin typeface="Calibri"/>
                <a:cs typeface="Calibri"/>
              </a:rPr>
              <a:t>BUSQUEDA </a:t>
            </a:r>
            <a:r>
              <a:rPr sz="1500" b="1" spc="-19" dirty="0">
                <a:latin typeface="Calibri"/>
                <a:cs typeface="Calibri"/>
              </a:rPr>
              <a:t>PACÍFICA </a:t>
            </a:r>
            <a:r>
              <a:rPr sz="1500" b="1" dirty="0">
                <a:latin typeface="Calibri"/>
                <a:cs typeface="Calibri"/>
              </a:rPr>
              <a:t>DE </a:t>
            </a:r>
            <a:r>
              <a:rPr sz="1500" b="1" spc="-8" dirty="0">
                <a:latin typeface="Calibri"/>
                <a:cs typeface="Calibri"/>
              </a:rPr>
              <a:t>CONFLICTOS</a:t>
            </a:r>
            <a:r>
              <a:rPr sz="1500" spc="-8" dirty="0">
                <a:latin typeface="Calibri"/>
                <a:cs typeface="Calibri"/>
              </a:rPr>
              <a:t>: </a:t>
            </a:r>
            <a:r>
              <a:rPr sz="1500" spc="-4" dirty="0">
                <a:latin typeface="Calibri"/>
                <a:cs typeface="Calibri"/>
              </a:rPr>
              <a:t>Capacidad de arreglar </a:t>
            </a:r>
            <a:r>
              <a:rPr sz="1500" spc="-8" dirty="0">
                <a:latin typeface="Calibri"/>
                <a:cs typeface="Calibri"/>
              </a:rPr>
              <a:t>problemas </a:t>
            </a:r>
            <a:r>
              <a:rPr sz="1500" dirty="0">
                <a:latin typeface="Calibri"/>
                <a:cs typeface="Calibri"/>
              </a:rPr>
              <a:t>sin  </a:t>
            </a:r>
            <a:r>
              <a:rPr sz="1500" spc="-4" dirty="0">
                <a:latin typeface="Calibri"/>
                <a:cs typeface="Calibri"/>
              </a:rPr>
              <a:t>recurrir </a:t>
            </a:r>
            <a:r>
              <a:rPr sz="1500" dirty="0">
                <a:latin typeface="Calibri"/>
                <a:cs typeface="Calibri"/>
              </a:rPr>
              <a:t>a </a:t>
            </a:r>
            <a:r>
              <a:rPr sz="1500" spc="-8" dirty="0">
                <a:latin typeface="Calibri"/>
                <a:cs typeface="Calibri"/>
              </a:rPr>
              <a:t>conductas </a:t>
            </a:r>
            <a:r>
              <a:rPr sz="1500" spc="-4" dirty="0">
                <a:latin typeface="Calibri"/>
                <a:cs typeface="Calibri"/>
              </a:rPr>
              <a:t>violentas. Muchas veces los </a:t>
            </a:r>
            <a:r>
              <a:rPr sz="1500" spc="-8" dirty="0">
                <a:latin typeface="Calibri"/>
                <a:cs typeface="Calibri"/>
              </a:rPr>
              <a:t>conflictos surgen </a:t>
            </a:r>
            <a:r>
              <a:rPr sz="1500" spc="-4" dirty="0">
                <a:latin typeface="Calibri"/>
                <a:cs typeface="Calibri"/>
              </a:rPr>
              <a:t>por no  aceptación de </a:t>
            </a:r>
            <a:r>
              <a:rPr sz="1500" dirty="0">
                <a:latin typeface="Calibri"/>
                <a:cs typeface="Calibri"/>
              </a:rPr>
              <a:t>las </a:t>
            </a:r>
            <a:r>
              <a:rPr sz="1500" spc="-8" dirty="0">
                <a:latin typeface="Calibri"/>
                <a:cs typeface="Calibri"/>
              </a:rPr>
              <a:t>diferencias.</a:t>
            </a:r>
            <a:endParaRPr sz="1500">
              <a:latin typeface="Calibri"/>
              <a:cs typeface="Calibri"/>
            </a:endParaRPr>
          </a:p>
          <a:p>
            <a:pPr marL="746760" marR="300990" indent="-476" algn="ctr">
              <a:spcBef>
                <a:spcPts val="1616"/>
              </a:spcBef>
            </a:pPr>
            <a:r>
              <a:rPr sz="1500" b="1" spc="-4" dirty="0">
                <a:latin typeface="Calibri"/>
                <a:cs typeface="Calibri"/>
              </a:rPr>
              <a:t>OPTIMISMO </a:t>
            </a:r>
            <a:r>
              <a:rPr sz="1500" dirty="0">
                <a:latin typeface="Calibri"/>
                <a:cs typeface="Calibri"/>
              </a:rPr>
              <a:t>: </a:t>
            </a:r>
            <a:r>
              <a:rPr sz="1500" spc="-4" dirty="0">
                <a:latin typeface="Calibri"/>
                <a:cs typeface="Calibri"/>
              </a:rPr>
              <a:t>capacidad de </a:t>
            </a:r>
            <a:r>
              <a:rPr sz="1500" spc="-11" dirty="0">
                <a:latin typeface="Calibri"/>
                <a:cs typeface="Calibri"/>
              </a:rPr>
              <a:t>valorar </a:t>
            </a:r>
            <a:r>
              <a:rPr sz="1500" spc="-4" dirty="0">
                <a:latin typeface="Calibri"/>
                <a:cs typeface="Calibri"/>
              </a:rPr>
              <a:t>los aspectos positivos de los  </a:t>
            </a:r>
            <a:r>
              <a:rPr sz="1500" spc="-8" dirty="0">
                <a:latin typeface="Calibri"/>
                <a:cs typeface="Calibri"/>
              </a:rPr>
              <a:t>acontecimientos </a:t>
            </a:r>
            <a:r>
              <a:rPr sz="1500" dirty="0">
                <a:latin typeface="Calibri"/>
                <a:cs typeface="Calibri"/>
              </a:rPr>
              <a:t>y </a:t>
            </a:r>
            <a:r>
              <a:rPr sz="1500" spc="-11" dirty="0">
                <a:latin typeface="Calibri"/>
                <a:cs typeface="Calibri"/>
              </a:rPr>
              <a:t>valorar </a:t>
            </a:r>
            <a:r>
              <a:rPr sz="1500" spc="-4" dirty="0">
                <a:latin typeface="Calibri"/>
                <a:cs typeface="Calibri"/>
              </a:rPr>
              <a:t>quien uno </a:t>
            </a:r>
            <a:r>
              <a:rPr sz="1500" dirty="0">
                <a:latin typeface="Calibri"/>
                <a:cs typeface="Calibri"/>
              </a:rPr>
              <a:t>es, y </a:t>
            </a:r>
            <a:r>
              <a:rPr sz="1500" spc="-4" dirty="0">
                <a:latin typeface="Calibri"/>
                <a:cs typeface="Calibri"/>
              </a:rPr>
              <a:t>de </a:t>
            </a:r>
            <a:r>
              <a:rPr sz="1500" spc="-11" dirty="0">
                <a:latin typeface="Calibri"/>
                <a:cs typeface="Calibri"/>
              </a:rPr>
              <a:t>valorar </a:t>
            </a:r>
            <a:r>
              <a:rPr sz="1500" spc="-4" dirty="0">
                <a:latin typeface="Calibri"/>
                <a:cs typeface="Calibri"/>
              </a:rPr>
              <a:t>los aspectos  positivos de los</a:t>
            </a:r>
            <a:r>
              <a:rPr sz="1500" spc="4" dirty="0">
                <a:latin typeface="Calibri"/>
                <a:cs typeface="Calibri"/>
              </a:rPr>
              <a:t> </a:t>
            </a:r>
            <a:r>
              <a:rPr sz="1500" spc="-4" dirty="0">
                <a:latin typeface="Calibri"/>
                <a:cs typeface="Calibri"/>
              </a:rPr>
              <a:t>otros.</a:t>
            </a:r>
            <a:endParaRPr sz="1500">
              <a:latin typeface="Calibri"/>
              <a:cs typeface="Calibri"/>
            </a:endParaRPr>
          </a:p>
          <a:p>
            <a:pPr>
              <a:spcBef>
                <a:spcPts val="4"/>
              </a:spcBef>
            </a:pPr>
            <a:endParaRPr sz="2213">
              <a:latin typeface="Times New Roman"/>
              <a:cs typeface="Times New Roman"/>
            </a:endParaRPr>
          </a:p>
          <a:p>
            <a:pPr marL="601980" marR="15240" indent="-446723">
              <a:spcBef>
                <a:spcPts val="4"/>
              </a:spcBef>
            </a:pPr>
            <a:r>
              <a:rPr sz="1500" b="1" spc="-8" dirty="0">
                <a:latin typeface="Calibri"/>
                <a:cs typeface="Calibri"/>
              </a:rPr>
              <a:t>INTEGRACIÓN </a:t>
            </a:r>
            <a:r>
              <a:rPr sz="1500" b="1" dirty="0">
                <a:latin typeface="Calibri"/>
                <a:cs typeface="Calibri"/>
              </a:rPr>
              <a:t>SOCIAL</a:t>
            </a:r>
            <a:r>
              <a:rPr sz="1500" dirty="0">
                <a:latin typeface="Calibri"/>
                <a:cs typeface="Calibri"/>
              </a:rPr>
              <a:t>: </a:t>
            </a:r>
            <a:r>
              <a:rPr sz="1500" spc="-4" dirty="0">
                <a:latin typeface="Calibri"/>
                <a:cs typeface="Calibri"/>
              </a:rPr>
              <a:t>capacidad de </a:t>
            </a:r>
            <a:r>
              <a:rPr sz="1500" spc="-8" dirty="0">
                <a:latin typeface="Calibri"/>
                <a:cs typeface="Calibri"/>
              </a:rPr>
              <a:t>relacionarse con </a:t>
            </a:r>
            <a:r>
              <a:rPr sz="1500" spc="-4" dirty="0">
                <a:latin typeface="Calibri"/>
                <a:cs typeface="Calibri"/>
              </a:rPr>
              <a:t>los otros, pertenecer </a:t>
            </a:r>
            <a:r>
              <a:rPr sz="1500" dirty="0">
                <a:latin typeface="Calibri"/>
                <a:cs typeface="Calibri"/>
              </a:rPr>
              <a:t>a  </a:t>
            </a:r>
            <a:r>
              <a:rPr sz="1500" spc="-4" dirty="0">
                <a:latin typeface="Calibri"/>
                <a:cs typeface="Calibri"/>
              </a:rPr>
              <a:t>grupos </a:t>
            </a:r>
            <a:r>
              <a:rPr sz="1500" dirty="0">
                <a:latin typeface="Calibri"/>
                <a:cs typeface="Calibri"/>
              </a:rPr>
              <a:t>y </a:t>
            </a:r>
            <a:r>
              <a:rPr sz="1500" spc="-4" dirty="0">
                <a:latin typeface="Calibri"/>
                <a:cs typeface="Calibri"/>
              </a:rPr>
              <a:t>compartir </a:t>
            </a:r>
            <a:r>
              <a:rPr sz="1500" dirty="0">
                <a:latin typeface="Calibri"/>
                <a:cs typeface="Calibri"/>
              </a:rPr>
              <a:t>y </a:t>
            </a:r>
            <a:r>
              <a:rPr sz="1500" spc="-8" dirty="0">
                <a:latin typeface="Calibri"/>
                <a:cs typeface="Calibri"/>
              </a:rPr>
              <a:t>cooperar con </a:t>
            </a:r>
            <a:r>
              <a:rPr sz="1500" spc="-4" dirty="0">
                <a:latin typeface="Calibri"/>
                <a:cs typeface="Calibri"/>
              </a:rPr>
              <a:t>los </a:t>
            </a:r>
            <a:r>
              <a:rPr sz="1500" spc="-8" dirty="0">
                <a:latin typeface="Calibri"/>
                <a:cs typeface="Calibri"/>
              </a:rPr>
              <a:t>compañeros </a:t>
            </a:r>
            <a:r>
              <a:rPr sz="1500" dirty="0">
                <a:latin typeface="Calibri"/>
                <a:cs typeface="Calibri"/>
              </a:rPr>
              <a:t>y</a:t>
            </a:r>
            <a:r>
              <a:rPr sz="1500" spc="15" dirty="0">
                <a:latin typeface="Calibri"/>
                <a:cs typeface="Calibri"/>
              </a:rPr>
              <a:t> </a:t>
            </a:r>
            <a:r>
              <a:rPr sz="1500" spc="-8" dirty="0">
                <a:latin typeface="Calibri"/>
                <a:cs typeface="Calibri"/>
              </a:rPr>
              <a:t>compañeras</a:t>
            </a:r>
            <a:endParaRPr sz="1500">
              <a:latin typeface="Calibri"/>
              <a:cs typeface="Calibri"/>
            </a:endParaRPr>
          </a:p>
          <a:p>
            <a:pPr>
              <a:lnSpc>
                <a:spcPct val="100000"/>
              </a:lnSpc>
            </a:pPr>
            <a:endParaRPr sz="1800">
              <a:latin typeface="Times New Roman"/>
              <a:cs typeface="Times New Roman"/>
            </a:endParaRPr>
          </a:p>
          <a:p>
            <a:pPr>
              <a:spcBef>
                <a:spcPts val="11"/>
              </a:spcBef>
            </a:pPr>
            <a:endParaRPr sz="1463">
              <a:latin typeface="Times New Roman"/>
              <a:cs typeface="Times New Roman"/>
            </a:endParaRPr>
          </a:p>
          <a:p>
            <a:pPr marL="1253014" marR="3810" indent="-69533"/>
            <a:r>
              <a:rPr sz="1500" b="1" spc="-4" dirty="0">
                <a:latin typeface="Calibri"/>
                <a:cs typeface="Calibri"/>
              </a:rPr>
              <a:t>HABILIDADES </a:t>
            </a:r>
            <a:r>
              <a:rPr sz="1500" b="1" dirty="0">
                <a:latin typeface="Calibri"/>
                <a:cs typeface="Calibri"/>
              </a:rPr>
              <a:t>DE </a:t>
            </a:r>
            <a:r>
              <a:rPr sz="1500" b="1" spc="-4" dirty="0">
                <a:latin typeface="Calibri"/>
                <a:cs typeface="Calibri"/>
              </a:rPr>
              <a:t>COMUNICACIÓN</a:t>
            </a:r>
            <a:r>
              <a:rPr sz="1500" spc="-4" dirty="0">
                <a:latin typeface="Calibri"/>
                <a:cs typeface="Calibri"/>
              </a:rPr>
              <a:t>: capacidad de escuchar </a:t>
            </a:r>
            <a:r>
              <a:rPr sz="1500" dirty="0">
                <a:latin typeface="Calibri"/>
                <a:cs typeface="Calibri"/>
              </a:rPr>
              <a:t>a </a:t>
            </a:r>
            <a:r>
              <a:rPr sz="1500" spc="-4" dirty="0">
                <a:latin typeface="Calibri"/>
                <a:cs typeface="Calibri"/>
              </a:rPr>
              <a:t>los  </a:t>
            </a:r>
            <a:r>
              <a:rPr sz="1500" spc="-8" dirty="0">
                <a:latin typeface="Calibri"/>
                <a:cs typeface="Calibri"/>
              </a:rPr>
              <a:t>otros </a:t>
            </a:r>
            <a:r>
              <a:rPr sz="1500" dirty="0">
                <a:latin typeface="Calibri"/>
                <a:cs typeface="Calibri"/>
              </a:rPr>
              <a:t>y </a:t>
            </a:r>
            <a:r>
              <a:rPr sz="1500" spc="-4" dirty="0">
                <a:latin typeface="Calibri"/>
                <a:cs typeface="Calibri"/>
              </a:rPr>
              <a:t>de </a:t>
            </a:r>
            <a:r>
              <a:rPr sz="1500" spc="-8" dirty="0">
                <a:latin typeface="Calibri"/>
                <a:cs typeface="Calibri"/>
              </a:rPr>
              <a:t>expresar </a:t>
            </a:r>
            <a:r>
              <a:rPr sz="1500" dirty="0">
                <a:latin typeface="Calibri"/>
                <a:cs typeface="Calibri"/>
              </a:rPr>
              <a:t>lo </a:t>
            </a:r>
            <a:r>
              <a:rPr sz="1500" spc="-4" dirty="0">
                <a:latin typeface="Calibri"/>
                <a:cs typeface="Calibri"/>
              </a:rPr>
              <a:t>que </a:t>
            </a:r>
            <a:r>
              <a:rPr sz="1500" dirty="0">
                <a:latin typeface="Calibri"/>
                <a:cs typeface="Calibri"/>
              </a:rPr>
              <a:t>se </a:t>
            </a:r>
            <a:r>
              <a:rPr sz="1500" spc="-8" dirty="0">
                <a:latin typeface="Calibri"/>
                <a:cs typeface="Calibri"/>
              </a:rPr>
              <a:t>quiere </a:t>
            </a:r>
            <a:r>
              <a:rPr sz="1500" spc="-4" dirty="0">
                <a:latin typeface="Calibri"/>
                <a:cs typeface="Calibri"/>
              </a:rPr>
              <a:t>decir de </a:t>
            </a:r>
            <a:r>
              <a:rPr sz="1500" spc="-8" dirty="0">
                <a:latin typeface="Calibri"/>
                <a:cs typeface="Calibri"/>
              </a:rPr>
              <a:t>forma</a:t>
            </a:r>
            <a:r>
              <a:rPr sz="1500" spc="41" dirty="0">
                <a:latin typeface="Calibri"/>
                <a:cs typeface="Calibri"/>
              </a:rPr>
              <a:t> </a:t>
            </a:r>
            <a:r>
              <a:rPr sz="1500" spc="-4" dirty="0">
                <a:latin typeface="Calibri"/>
                <a:cs typeface="Calibri"/>
              </a:rPr>
              <a:t>adecuada.</a:t>
            </a:r>
            <a:endParaRPr sz="1500">
              <a:latin typeface="Calibri"/>
              <a:cs typeface="Calibri"/>
            </a:endParaRPr>
          </a:p>
        </p:txBody>
      </p:sp>
      <p:sp>
        <p:nvSpPr>
          <p:cNvPr id="10" name="object 2">
            <a:extLst>
              <a:ext uri="{FF2B5EF4-FFF2-40B4-BE49-F238E27FC236}">
                <a16:creationId xmlns:a16="http://schemas.microsoft.com/office/drawing/2014/main" id="{D81B6CE7-5869-4995-A268-C4664CABDF3B}"/>
              </a:ext>
            </a:extLst>
          </p:cNvPr>
          <p:cNvSpPr txBox="1">
            <a:spLocks noGrp="1"/>
          </p:cNvSpPr>
          <p:nvPr>
            <p:ph type="title"/>
          </p:nvPr>
        </p:nvSpPr>
        <p:spPr>
          <a:xfrm>
            <a:off x="1050608" y="163759"/>
            <a:ext cx="6480810" cy="378950"/>
          </a:xfrm>
          <a:prstGeom prst="rect">
            <a:avLst/>
          </a:prstGeom>
        </p:spPr>
        <p:txBody>
          <a:bodyPr vert="horz" wrap="square" lIns="0" tIns="9525" rIns="0" bIns="0" rtlCol="0" anchor="ctr">
            <a:spAutoFit/>
          </a:bodyPr>
          <a:lstStyle/>
          <a:p>
            <a:pPr marL="9525">
              <a:lnSpc>
                <a:spcPct val="100000"/>
              </a:lnSpc>
              <a:spcBef>
                <a:spcPts val="75"/>
              </a:spcBef>
            </a:pPr>
            <a:r>
              <a:rPr lang="es-MX" sz="2400" spc="-15" dirty="0">
                <a:latin typeface="Calibri"/>
                <a:cs typeface="Calibri"/>
              </a:rPr>
              <a:t>PROGRAMA </a:t>
            </a:r>
            <a:r>
              <a:rPr lang="es-MX" sz="2400" spc="-4" dirty="0">
                <a:latin typeface="Calibri"/>
                <a:cs typeface="Calibri"/>
              </a:rPr>
              <a:t>DE </a:t>
            </a:r>
            <a:r>
              <a:rPr lang="es-MX" sz="2400" spc="-8" dirty="0">
                <a:latin typeface="Calibri"/>
                <a:cs typeface="Calibri"/>
              </a:rPr>
              <a:t>EDUCACIÓN </a:t>
            </a:r>
            <a:r>
              <a:rPr lang="es-MX" sz="2400" spc="-4" dirty="0">
                <a:latin typeface="Calibri"/>
                <a:cs typeface="Calibri"/>
              </a:rPr>
              <a:t>EMOCIONAL: </a:t>
            </a:r>
            <a:r>
              <a:rPr lang="es-MX" sz="2400" spc="-8" dirty="0">
                <a:latin typeface="Calibri"/>
                <a:cs typeface="Calibri"/>
              </a:rPr>
              <a:t>BASE</a:t>
            </a:r>
            <a:endParaRPr lang="es-MX" sz="2400" dirty="0">
              <a:latin typeface="Calibri"/>
              <a:cs typeface="Calibri"/>
            </a:endParaRPr>
          </a:p>
        </p:txBody>
      </p:sp>
    </p:spTree>
    <p:extLst>
      <p:ext uri="{BB962C8B-B14F-4D97-AF65-F5344CB8AC3E}">
        <p14:creationId xmlns:p14="http://schemas.microsoft.com/office/powerpoint/2010/main" val="6027140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96442E-F870-41C7-86B4-18C2F3E95310}"/>
              </a:ext>
            </a:extLst>
          </p:cNvPr>
          <p:cNvSpPr>
            <a:spLocks noGrp="1"/>
          </p:cNvSpPr>
          <p:nvPr>
            <p:ph type="title"/>
          </p:nvPr>
        </p:nvSpPr>
        <p:spPr>
          <a:xfrm>
            <a:off x="576658" y="-2382"/>
            <a:ext cx="3993358" cy="1222773"/>
          </a:xfrm>
        </p:spPr>
        <p:txBody>
          <a:bodyPr vert="horz" lIns="91440" tIns="45720" rIns="91440" bIns="45720" rtlCol="0" anchor="b">
            <a:normAutofit/>
          </a:bodyPr>
          <a:lstStyle/>
          <a:p>
            <a:pPr defTabSz="914400"/>
            <a:r>
              <a:rPr lang="en-US" sz="2700" b="1" dirty="0">
                <a:solidFill>
                  <a:schemeClr val="accent1">
                    <a:lumMod val="75000"/>
                  </a:schemeClr>
                </a:solidFill>
              </a:rPr>
              <a:t>COMPETENCIAS EMOCIONALES </a:t>
            </a:r>
            <a:endParaRPr lang="en-US" sz="2700" b="1" dirty="0">
              <a:solidFill>
                <a:schemeClr val="accent1">
                  <a:lumMod val="75000"/>
                </a:schemeClr>
              </a:solidFill>
              <a:cs typeface="Calibri Light"/>
            </a:endParaRPr>
          </a:p>
        </p:txBody>
      </p:sp>
      <p:sp>
        <p:nvSpPr>
          <p:cNvPr id="14" name="CuadroTexto 13">
            <a:extLst>
              <a:ext uri="{FF2B5EF4-FFF2-40B4-BE49-F238E27FC236}">
                <a16:creationId xmlns:a16="http://schemas.microsoft.com/office/drawing/2014/main" id="{78AB61E3-3918-4CE1-B5E7-7EC46C7688ED}"/>
              </a:ext>
            </a:extLst>
          </p:cNvPr>
          <p:cNvSpPr txBox="1"/>
          <p:nvPr/>
        </p:nvSpPr>
        <p:spPr>
          <a:xfrm>
            <a:off x="1996" y="4702975"/>
            <a:ext cx="3928839" cy="369332"/>
          </a:xfrm>
          <a:prstGeom prst="rect">
            <a:avLst/>
          </a:prstGeom>
          <a:noFill/>
        </p:spPr>
        <p:txBody>
          <a:bodyPr wrap="square" lIns="91440" tIns="45720" rIns="91440" bIns="45720" anchor="t">
            <a:spAutoFit/>
          </a:bodyPr>
          <a:lstStyle/>
          <a:p>
            <a:pPr>
              <a:spcAft>
                <a:spcPts val="600"/>
              </a:spcAft>
            </a:pPr>
            <a:r>
              <a:rPr lang="es-ES" sz="1800" b="1" dirty="0" err="1"/>
              <a:t>Bizquerra</a:t>
            </a:r>
            <a:r>
              <a:rPr lang="es-ES" sz="1800" b="1" dirty="0"/>
              <a:t> (2014) Págs. 3-4</a:t>
            </a:r>
            <a:endParaRPr lang="es-CL" sz="1800"/>
          </a:p>
        </p:txBody>
      </p:sp>
      <p:pic>
        <p:nvPicPr>
          <p:cNvPr id="28" name="Picture 15">
            <a:extLst>
              <a:ext uri="{FF2B5EF4-FFF2-40B4-BE49-F238E27FC236}">
                <a16:creationId xmlns:a16="http://schemas.microsoft.com/office/drawing/2014/main" id="{9E5B05A4-2469-9F99-ECBC-F5FD9F949010}"/>
              </a:ext>
            </a:extLst>
          </p:cNvPr>
          <p:cNvPicPr>
            <a:picLocks noChangeAspect="1"/>
          </p:cNvPicPr>
          <p:nvPr/>
        </p:nvPicPr>
        <p:blipFill rotWithShape="1">
          <a:blip r:embed="rId2"/>
          <a:srcRect l="28477" r="17032" b="-3"/>
          <a:stretch/>
        </p:blipFill>
        <p:spPr>
          <a:xfrm>
            <a:off x="4474766" y="10"/>
            <a:ext cx="4669234" cy="5142299"/>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graphicFrame>
        <p:nvGraphicFramePr>
          <p:cNvPr id="5" name="Marcador de contenido 2">
            <a:extLst>
              <a:ext uri="{FF2B5EF4-FFF2-40B4-BE49-F238E27FC236}">
                <a16:creationId xmlns:a16="http://schemas.microsoft.com/office/drawing/2014/main" id="{3FB0AFDF-E9CA-486E-8759-26AE47F04955}"/>
              </a:ext>
            </a:extLst>
          </p:cNvPr>
          <p:cNvGraphicFramePr>
            <a:graphicFrameLocks noGrp="1"/>
          </p:cNvGraphicFramePr>
          <p:nvPr>
            <p:ph idx="1"/>
            <p:extLst>
              <p:ext uri="{D42A27DB-BD31-4B8C-83A1-F6EECF244321}">
                <p14:modId xmlns:p14="http://schemas.microsoft.com/office/powerpoint/2010/main" val="1022174285"/>
              </p:ext>
            </p:extLst>
          </p:nvPr>
        </p:nvGraphicFramePr>
        <p:xfrm>
          <a:off x="271859" y="857250"/>
          <a:ext cx="8298657" cy="3746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11181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96442E-F870-41C7-86B4-18C2F3E95310}"/>
              </a:ext>
            </a:extLst>
          </p:cNvPr>
          <p:cNvSpPr>
            <a:spLocks noGrp="1"/>
          </p:cNvSpPr>
          <p:nvPr>
            <p:ph type="title"/>
          </p:nvPr>
        </p:nvSpPr>
        <p:spPr>
          <a:xfrm>
            <a:off x="576658" y="-2382"/>
            <a:ext cx="3993358" cy="1222773"/>
          </a:xfrm>
        </p:spPr>
        <p:txBody>
          <a:bodyPr vert="horz" lIns="91440" tIns="45720" rIns="91440" bIns="45720" rtlCol="0" anchor="b">
            <a:normAutofit/>
          </a:bodyPr>
          <a:lstStyle/>
          <a:p>
            <a:pPr defTabSz="914400"/>
            <a:r>
              <a:rPr lang="en-US" sz="2700" b="1" dirty="0">
                <a:solidFill>
                  <a:schemeClr val="accent1">
                    <a:lumMod val="75000"/>
                  </a:schemeClr>
                </a:solidFill>
              </a:rPr>
              <a:t>COMPETENCIAS EMOCIONALES </a:t>
            </a:r>
            <a:endParaRPr lang="en-US" sz="2700" b="1">
              <a:solidFill>
                <a:schemeClr val="accent1">
                  <a:lumMod val="75000"/>
                </a:schemeClr>
              </a:solidFill>
              <a:cs typeface="Calibri Light" panose="020F0302020204030204"/>
            </a:endParaRPr>
          </a:p>
        </p:txBody>
      </p:sp>
      <p:sp>
        <p:nvSpPr>
          <p:cNvPr id="14" name="CuadroTexto 13">
            <a:extLst>
              <a:ext uri="{FF2B5EF4-FFF2-40B4-BE49-F238E27FC236}">
                <a16:creationId xmlns:a16="http://schemas.microsoft.com/office/drawing/2014/main" id="{78AB61E3-3918-4CE1-B5E7-7EC46C7688ED}"/>
              </a:ext>
            </a:extLst>
          </p:cNvPr>
          <p:cNvSpPr txBox="1"/>
          <p:nvPr/>
        </p:nvSpPr>
        <p:spPr>
          <a:xfrm>
            <a:off x="1996" y="4702975"/>
            <a:ext cx="3928839" cy="369332"/>
          </a:xfrm>
          <a:prstGeom prst="rect">
            <a:avLst/>
          </a:prstGeom>
          <a:noFill/>
        </p:spPr>
        <p:txBody>
          <a:bodyPr wrap="square" lIns="91440" tIns="45720" rIns="91440" bIns="45720" anchor="t">
            <a:spAutoFit/>
          </a:bodyPr>
          <a:lstStyle/>
          <a:p>
            <a:pPr>
              <a:spcAft>
                <a:spcPts val="600"/>
              </a:spcAft>
            </a:pPr>
            <a:r>
              <a:rPr lang="es-ES" sz="1800" b="1" dirty="0" err="1"/>
              <a:t>Bizquerra</a:t>
            </a:r>
            <a:r>
              <a:rPr lang="es-ES" sz="1800" b="1" dirty="0"/>
              <a:t> (2014) Págs. 3-4</a:t>
            </a:r>
            <a:endParaRPr lang="es-CL" sz="1800"/>
          </a:p>
        </p:txBody>
      </p:sp>
      <p:pic>
        <p:nvPicPr>
          <p:cNvPr id="28" name="Picture 15">
            <a:extLst>
              <a:ext uri="{FF2B5EF4-FFF2-40B4-BE49-F238E27FC236}">
                <a16:creationId xmlns:a16="http://schemas.microsoft.com/office/drawing/2014/main" id="{9E5B05A4-2469-9F99-ECBC-F5FD9F949010}"/>
              </a:ext>
            </a:extLst>
          </p:cNvPr>
          <p:cNvPicPr>
            <a:picLocks noChangeAspect="1"/>
          </p:cNvPicPr>
          <p:nvPr/>
        </p:nvPicPr>
        <p:blipFill rotWithShape="1">
          <a:blip r:embed="rId2"/>
          <a:srcRect l="28477" r="17032" b="-3"/>
          <a:stretch/>
        </p:blipFill>
        <p:spPr>
          <a:xfrm>
            <a:off x="4474766" y="10"/>
            <a:ext cx="4669234" cy="5142299"/>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graphicFrame>
        <p:nvGraphicFramePr>
          <p:cNvPr id="5" name="Marcador de contenido 2">
            <a:extLst>
              <a:ext uri="{FF2B5EF4-FFF2-40B4-BE49-F238E27FC236}">
                <a16:creationId xmlns:a16="http://schemas.microsoft.com/office/drawing/2014/main" id="{3FB0AFDF-E9CA-486E-8759-26AE47F04955}"/>
              </a:ext>
            </a:extLst>
          </p:cNvPr>
          <p:cNvGraphicFramePr>
            <a:graphicFrameLocks noGrp="1"/>
          </p:cNvGraphicFramePr>
          <p:nvPr>
            <p:ph idx="1"/>
            <p:extLst>
              <p:ext uri="{D42A27DB-BD31-4B8C-83A1-F6EECF244321}">
                <p14:modId xmlns:p14="http://schemas.microsoft.com/office/powerpoint/2010/main" val="1566119566"/>
              </p:ext>
            </p:extLst>
          </p:nvPr>
        </p:nvGraphicFramePr>
        <p:xfrm>
          <a:off x="49609" y="1143000"/>
          <a:ext cx="8857457" cy="3746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8577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2"/>
        <p:cNvGrpSpPr/>
        <p:nvPr/>
      </p:nvGrpSpPr>
      <p:grpSpPr>
        <a:xfrm>
          <a:off x="0" y="0"/>
          <a:ext cx="0" cy="0"/>
          <a:chOff x="0" y="0"/>
          <a:chExt cx="0" cy="0"/>
        </a:xfrm>
      </p:grpSpPr>
      <p:sp>
        <p:nvSpPr>
          <p:cNvPr id="275" name="Rectangle 120">
            <a:extLst>
              <a:ext uri="{FF2B5EF4-FFF2-40B4-BE49-F238E27FC236}">
                <a16:creationId xmlns:a16="http://schemas.microsoft.com/office/drawing/2014/main" id="{EE39DFCF-9247-4DE5-BB93-074BFAF07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Freeform: Shape 122">
            <a:extLst>
              <a:ext uri="{FF2B5EF4-FFF2-40B4-BE49-F238E27FC236}">
                <a16:creationId xmlns:a16="http://schemas.microsoft.com/office/drawing/2014/main" id="{442B652E-D499-4CDA-8F7A-60469EDBC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6224" y="747497"/>
            <a:ext cx="3648507" cy="3648507"/>
          </a:xfrm>
          <a:custGeom>
            <a:avLst/>
            <a:gdLst>
              <a:gd name="connsiteX0" fmla="*/ 0 w 4864676"/>
              <a:gd name="connsiteY0" fmla="*/ 0 h 4864676"/>
              <a:gd name="connsiteX1" fmla="*/ 4864676 w 4864676"/>
              <a:gd name="connsiteY1" fmla="*/ 0 h 4864676"/>
              <a:gd name="connsiteX2" fmla="*/ 4864676 w 4864676"/>
              <a:gd name="connsiteY2" fmla="*/ 4864676 h 4864676"/>
              <a:gd name="connsiteX3" fmla="*/ 1281101 w 4864676"/>
              <a:gd name="connsiteY3" fmla="*/ 4864676 h 4864676"/>
              <a:gd name="connsiteX4" fmla="*/ 0 w 4864676"/>
              <a:gd name="connsiteY4" fmla="*/ 3583575 h 486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76" h="4864676">
                <a:moveTo>
                  <a:pt x="0" y="0"/>
                </a:moveTo>
                <a:lnTo>
                  <a:pt x="4864676" y="0"/>
                </a:lnTo>
                <a:lnTo>
                  <a:pt x="4864676" y="4864676"/>
                </a:lnTo>
                <a:lnTo>
                  <a:pt x="1281101" y="4864676"/>
                </a:lnTo>
                <a:lnTo>
                  <a:pt x="0" y="358357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7" name="Freeform: Shape 124">
            <a:extLst>
              <a:ext uri="{FF2B5EF4-FFF2-40B4-BE49-F238E27FC236}">
                <a16:creationId xmlns:a16="http://schemas.microsoft.com/office/drawing/2014/main" id="{484A22B8-F5B6-47C2-B88E-DADAF37913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419270" y="747497"/>
            <a:ext cx="3648507" cy="3648507"/>
          </a:xfrm>
          <a:custGeom>
            <a:avLst/>
            <a:gdLst>
              <a:gd name="connsiteX0" fmla="*/ 0 w 4864676"/>
              <a:gd name="connsiteY0" fmla="*/ 0 h 4864676"/>
              <a:gd name="connsiteX1" fmla="*/ 3583574 w 4864676"/>
              <a:gd name="connsiteY1" fmla="*/ 0 h 4864676"/>
              <a:gd name="connsiteX2" fmla="*/ 4864676 w 4864676"/>
              <a:gd name="connsiteY2" fmla="*/ 1281103 h 4864676"/>
              <a:gd name="connsiteX3" fmla="*/ 4864676 w 4864676"/>
              <a:gd name="connsiteY3" fmla="*/ 4864676 h 4864676"/>
              <a:gd name="connsiteX4" fmla="*/ 0 w 4864676"/>
              <a:gd name="connsiteY4" fmla="*/ 4864676 h 486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76" h="4864676">
                <a:moveTo>
                  <a:pt x="0" y="0"/>
                </a:moveTo>
                <a:lnTo>
                  <a:pt x="3583574" y="0"/>
                </a:lnTo>
                <a:lnTo>
                  <a:pt x="4864676" y="1281103"/>
                </a:lnTo>
                <a:lnTo>
                  <a:pt x="4864676" y="4864676"/>
                </a:lnTo>
                <a:lnTo>
                  <a:pt x="0" y="4864676"/>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8" name="Isosceles Triangle 126">
            <a:extLst>
              <a:ext uri="{FF2B5EF4-FFF2-40B4-BE49-F238E27FC236}">
                <a16:creationId xmlns:a16="http://schemas.microsoft.com/office/drawing/2014/main" id="{A987C18C-164D-4263-B486-4647A98E8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091765" y="0"/>
            <a:ext cx="4960470" cy="2464785"/>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Isosceles Triangle 128">
            <a:extLst>
              <a:ext uri="{FF2B5EF4-FFF2-40B4-BE49-F238E27FC236}">
                <a16:creationId xmlns:a16="http://schemas.microsoft.com/office/drawing/2014/main" id="{E7E98B39-04C6-408B-92FD-768628740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6964" y="2678715"/>
            <a:ext cx="4960471" cy="2464785"/>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Freeform: Shape 130">
            <a:extLst>
              <a:ext uri="{FF2B5EF4-FFF2-40B4-BE49-F238E27FC236}">
                <a16:creationId xmlns:a16="http://schemas.microsoft.com/office/drawing/2014/main" id="{981C8C27-2457-421F-BDC4-7B4EA3C7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550983" y="550733"/>
            <a:ext cx="4042034" cy="4042034"/>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1" name="Rectangle 132">
            <a:extLst>
              <a:ext uri="{FF2B5EF4-FFF2-40B4-BE49-F238E27FC236}">
                <a16:creationId xmlns:a16="http://schemas.microsoft.com/office/drawing/2014/main" id="{CEA13C66-82C1-44AF-972B-8F5CCA41B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703406" y="3965852"/>
            <a:ext cx="716856" cy="71685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2" name="Freeform: Shape 134">
            <a:extLst>
              <a:ext uri="{FF2B5EF4-FFF2-40B4-BE49-F238E27FC236}">
                <a16:creationId xmlns:a16="http://schemas.microsoft.com/office/drawing/2014/main" id="{9DB36437-FE59-457E-91A7-396BBD3C9C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025212" y="24962"/>
            <a:ext cx="5093576" cy="5093576"/>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33" name="Google Shape;233;p32"/>
          <p:cNvSpPr txBox="1">
            <a:spLocks noGrp="1"/>
          </p:cNvSpPr>
          <p:nvPr>
            <p:ph type="title"/>
          </p:nvPr>
        </p:nvSpPr>
        <p:spPr>
          <a:xfrm>
            <a:off x="2403481" y="1765230"/>
            <a:ext cx="4337037" cy="1613040"/>
          </a:xfrm>
          <a:prstGeom prst="rect">
            <a:avLst/>
          </a:prstGeom>
          <a:noFill/>
        </p:spPr>
        <p:txBody>
          <a:bodyPr spcFirstLastPara="1" vert="horz" lIns="91440" tIns="45720" rIns="91440" bIns="45720" rtlCol="0" anchor="ctr" anchorCtr="0">
            <a:normAutofit/>
          </a:bodyPr>
          <a:lstStyle/>
          <a:p>
            <a:pPr algn="ctr" defTabSz="914400">
              <a:buClr>
                <a:srgbClr val="000000"/>
              </a:buClr>
              <a:buSzPts val="1100"/>
            </a:pPr>
            <a:r>
              <a:rPr lang="en-US" sz="2700" kern="1200">
                <a:solidFill>
                  <a:srgbClr val="080808"/>
                </a:solidFill>
                <a:latin typeface="+mj-lt"/>
                <a:ea typeface="+mj-ea"/>
                <a:cs typeface="+mj-cs"/>
                <a:sym typeface="Montserrat ExtraBold"/>
              </a:rPr>
              <a:t>VIOLENCIA ESCOLAR</a:t>
            </a:r>
          </a:p>
        </p:txBody>
      </p:sp>
      <p:sp>
        <p:nvSpPr>
          <p:cNvPr id="283" name="Rectangle 256">
            <a:extLst>
              <a:ext uri="{FF2B5EF4-FFF2-40B4-BE49-F238E27FC236}">
                <a16:creationId xmlns:a16="http://schemas.microsoft.com/office/drawing/2014/main" id="{844D3693-2EFE-4667-89D5-47E2D59209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82135" y="307628"/>
            <a:ext cx="990961" cy="990961"/>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58">
            <a:extLst>
              <a:ext uri="{FF2B5EF4-FFF2-40B4-BE49-F238E27FC236}">
                <a16:creationId xmlns:a16="http://schemas.microsoft.com/office/drawing/2014/main" id="{C21FD796-9CD0-404D-8DF5-5274C0BCC7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2739" y="1131457"/>
            <a:ext cx="525035" cy="52503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235136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ctrTitle"/>
          </p:nvPr>
        </p:nvSpPr>
        <p:spPr>
          <a:xfrm>
            <a:off x="2169925" y="1811950"/>
            <a:ext cx="4804200" cy="1159800"/>
          </a:xfrm>
          <a:prstGeom prst="rect">
            <a:avLst/>
          </a:prstGeom>
        </p:spPr>
        <p:txBody>
          <a:bodyPr spcFirstLastPara="1" vert="horz" wrap="square" lIns="0" tIns="0" rIns="0" bIns="0" rtlCol="0" anchor="ctr" anchorCtr="0">
            <a:noAutofit/>
          </a:bodyPr>
          <a:lstStyle/>
          <a:p>
            <a:r>
              <a:rPr lang="en"/>
              <a:t>1.</a:t>
            </a:r>
            <a:endParaRPr/>
          </a:p>
          <a:p>
            <a:r>
              <a:rPr lang="en"/>
              <a:t>TRANSITION HEADLINE</a:t>
            </a:r>
            <a:endParaRPr/>
          </a:p>
        </p:txBody>
      </p:sp>
      <p:sp>
        <p:nvSpPr>
          <p:cNvPr id="85" name="Google Shape;85;p16"/>
          <p:cNvSpPr txBox="1">
            <a:spLocks noGrp="1"/>
          </p:cNvSpPr>
          <p:nvPr>
            <p:ph type="subTitle" idx="1"/>
          </p:nvPr>
        </p:nvSpPr>
        <p:spPr>
          <a:xfrm>
            <a:off x="2169925" y="2840052"/>
            <a:ext cx="4804200" cy="784800"/>
          </a:xfrm>
          <a:prstGeom prst="rect">
            <a:avLst/>
          </a:prstGeom>
        </p:spPr>
        <p:txBody>
          <a:bodyPr spcFirstLastPara="1" vert="horz" wrap="square" lIns="0" tIns="0" rIns="0" bIns="0" rtlCol="0" anchor="ctr" anchorCtr="0">
            <a:noAutofit/>
          </a:bodyPr>
          <a:lstStyle/>
          <a:p>
            <a:pPr marL="0" indent="0">
              <a:spcAft>
                <a:spcPts val="1000"/>
              </a:spcAft>
            </a:pPr>
            <a:r>
              <a:rPr lang="en"/>
              <a:t>Let’s start with the first set of slides</a:t>
            </a:r>
            <a:endParaRPr/>
          </a:p>
        </p:txBody>
      </p:sp>
      <p:pic>
        <p:nvPicPr>
          <p:cNvPr id="4" name="Marcador de contenid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17" y="-29843"/>
            <a:ext cx="6984776" cy="5274093"/>
          </a:xfrm>
          <a:prstGeom prst="rect">
            <a:avLst/>
          </a:prstGeom>
          <a:noFill/>
          <a:ln>
            <a:noFill/>
          </a:ln>
        </p:spPr>
      </p:pic>
    </p:spTree>
    <p:extLst>
      <p:ext uri="{BB962C8B-B14F-4D97-AF65-F5344CB8AC3E}">
        <p14:creationId xmlns:p14="http://schemas.microsoft.com/office/powerpoint/2010/main" val="800953109"/>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body" idx="1"/>
          </p:nvPr>
        </p:nvSpPr>
        <p:spPr>
          <a:xfrm>
            <a:off x="2370425" y="1780800"/>
            <a:ext cx="4403100" cy="1944300"/>
          </a:xfrm>
          <a:prstGeom prst="rect">
            <a:avLst/>
          </a:prstGeom>
        </p:spPr>
        <p:txBody>
          <a:bodyPr spcFirstLastPara="1" vert="horz" wrap="square" lIns="0" tIns="0" rIns="0" bIns="0" rtlCol="0" anchor="t" anchorCtr="0">
            <a:noAutofit/>
          </a:bodyPr>
          <a:lstStyle/>
          <a:p>
            <a:pPr marL="0" indent="0">
              <a:spcAft>
                <a:spcPts val="1000"/>
              </a:spcAft>
              <a:buNone/>
            </a:pPr>
            <a:r>
              <a:rPr lang="en"/>
              <a:t>Quotations are commonly printed as a means of inspiration and to invoke philosophical thoughts from the reader.</a:t>
            </a:r>
            <a:endParaRPr/>
          </a:p>
        </p:txBody>
      </p:sp>
      <p:sp>
        <p:nvSpPr>
          <p:cNvPr id="91" name="Google Shape;91;p17"/>
          <p:cNvSpPr txBox="1">
            <a:spLocks noGrp="1"/>
          </p:cNvSpPr>
          <p:nvPr>
            <p:ph type="sldNum" idx="12"/>
          </p:nvPr>
        </p:nvSpPr>
        <p:spPr>
          <a:xfrm>
            <a:off x="8480584" y="4749851"/>
            <a:ext cx="548700" cy="393600"/>
          </a:xfrm>
          <a:prstGeom prst="rect">
            <a:avLst/>
          </a:prstGeom>
        </p:spPr>
        <p:txBody>
          <a:bodyPr spcFirstLastPara="1" vert="horz" wrap="square" lIns="0" tIns="0" rIns="0" bIns="0" rtlCol="0" anchor="ctr" anchorCtr="0">
            <a:noAutofit/>
          </a:bodyPr>
          <a:lstStyle/>
          <a:p>
            <a:fld id="{00000000-1234-1234-1234-123412341234}" type="slidenum">
              <a:rPr lang="en"/>
              <a:pPr/>
              <a:t>46</a:t>
            </a:fld>
            <a:endParaRPr/>
          </a:p>
        </p:txBody>
      </p:sp>
      <p:pic>
        <p:nvPicPr>
          <p:cNvPr id="4" name="Marcador de contenido 6"/>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a:xfrm>
            <a:off x="-596682" y="-23372"/>
            <a:ext cx="10404648" cy="5849758"/>
          </a:xfrm>
          <a:prstGeom prst="rect">
            <a:avLst/>
          </a:prstGeom>
          <a:noFill/>
          <a:ln>
            <a:noFill/>
          </a:ln>
        </p:spPr>
      </p:pic>
    </p:spTree>
    <p:extLst>
      <p:ext uri="{BB962C8B-B14F-4D97-AF65-F5344CB8AC3E}">
        <p14:creationId xmlns:p14="http://schemas.microsoft.com/office/powerpoint/2010/main" val="531021942"/>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idx="1"/>
          </p:nvPr>
        </p:nvSpPr>
        <p:spPr/>
        <p:txBody>
          <a:bodyPr/>
          <a:lstStyle/>
          <a:p>
            <a:endParaRPr lang="es-CL"/>
          </a:p>
        </p:txBody>
      </p:sp>
      <p:sp>
        <p:nvSpPr>
          <p:cNvPr id="3" name="2 Marcador de número de diapositiva"/>
          <p:cNvSpPr>
            <a:spLocks noGrp="1"/>
          </p:cNvSpPr>
          <p:nvPr>
            <p:ph type="sldNum" idx="12"/>
          </p:nvPr>
        </p:nvSpPr>
        <p:spPr/>
        <p:txBody>
          <a:bodyPr/>
          <a:lstStyle/>
          <a:p>
            <a:fld id="{00000000-1234-1234-1234-123412341234}" type="slidenum">
              <a:rPr lang="es-CL" smtClean="0"/>
              <a:pPr/>
              <a:t>47</a:t>
            </a:fld>
            <a:endParaRPr lang="es-CL"/>
          </a:p>
        </p:txBody>
      </p:sp>
      <p:pic>
        <p:nvPicPr>
          <p:cNvPr id="4" name="Marcador de contenido 5"/>
          <p:cNvPicPr>
            <a:picLocks noChangeAspect="1"/>
          </p:cNvPicPr>
          <p:nvPr/>
        </p:nvPicPr>
        <p:blipFill rotWithShape="1">
          <a:blip r:embed="rId2" cstate="print">
            <a:extLst>
              <a:ext uri="{28A0092B-C50C-407E-A947-70E740481C1C}">
                <a14:useLocalDpi xmlns:a14="http://schemas.microsoft.com/office/drawing/2010/main" val="0"/>
              </a:ext>
            </a:extLst>
          </a:blip>
          <a:stretch/>
        </p:blipFill>
        <p:spPr>
          <a:xfrm>
            <a:off x="-612574" y="-1028650"/>
            <a:ext cx="10159405" cy="6408712"/>
          </a:xfrm>
          <a:prstGeom prst="rect">
            <a:avLst/>
          </a:prstGeom>
          <a:noFill/>
          <a:ln>
            <a:noFill/>
          </a:ln>
        </p:spPr>
      </p:pic>
      <p:sp>
        <p:nvSpPr>
          <p:cNvPr id="5" name="4 Rectángulo"/>
          <p:cNvSpPr/>
          <p:nvPr/>
        </p:nvSpPr>
        <p:spPr>
          <a:xfrm>
            <a:off x="5076057" y="123478"/>
            <a:ext cx="1872208" cy="1512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spcCol="0" rtlCol="0" anchor="ctr"/>
          <a:lstStyle/>
          <a:p>
            <a:pPr algn="ctr"/>
            <a:endParaRPr lang="es-CL" sz="1800"/>
          </a:p>
        </p:txBody>
      </p:sp>
    </p:spTree>
    <p:extLst>
      <p:ext uri="{BB962C8B-B14F-4D97-AF65-F5344CB8AC3E}">
        <p14:creationId xmlns:p14="http://schemas.microsoft.com/office/powerpoint/2010/main" val="2788336591"/>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idx="1"/>
          </p:nvPr>
        </p:nvSpPr>
        <p:spPr/>
        <p:txBody>
          <a:bodyPr/>
          <a:lstStyle/>
          <a:p>
            <a:endParaRPr lang="es-CL"/>
          </a:p>
        </p:txBody>
      </p:sp>
      <p:sp>
        <p:nvSpPr>
          <p:cNvPr id="3" name="2 Marcador de número de diapositiva"/>
          <p:cNvSpPr>
            <a:spLocks noGrp="1"/>
          </p:cNvSpPr>
          <p:nvPr>
            <p:ph type="sldNum" idx="12"/>
          </p:nvPr>
        </p:nvSpPr>
        <p:spPr/>
        <p:txBody>
          <a:bodyPr/>
          <a:lstStyle/>
          <a:p>
            <a:fld id="{00000000-1234-1234-1234-123412341234}" type="slidenum">
              <a:rPr lang="es-CL" smtClean="0"/>
              <a:pPr/>
              <a:t>48</a:t>
            </a:fld>
            <a:endParaRPr lang="es-CL"/>
          </a:p>
        </p:txBody>
      </p:sp>
      <p:pic>
        <p:nvPicPr>
          <p:cNvPr id="4" name="Marcador de contenido 5"/>
          <p:cNvPicPr>
            <a:picLocks noChangeAspect="1"/>
          </p:cNvPicPr>
          <p:nvPr/>
        </p:nvPicPr>
        <p:blipFill rotWithShape="1">
          <a:blip r:embed="rId2" cstate="print">
            <a:extLst>
              <a:ext uri="{28A0092B-C50C-407E-A947-70E740481C1C}">
                <a14:useLocalDpi xmlns:a14="http://schemas.microsoft.com/office/drawing/2010/main" val="0"/>
              </a:ext>
            </a:extLst>
          </a:blip>
          <a:stretch/>
        </p:blipFill>
        <p:spPr>
          <a:xfrm>
            <a:off x="-22035" y="-164554"/>
            <a:ext cx="9861908" cy="5544616"/>
          </a:xfrm>
          <a:prstGeom prst="rect">
            <a:avLst/>
          </a:prstGeom>
          <a:noFill/>
          <a:ln>
            <a:noFill/>
          </a:ln>
        </p:spPr>
      </p:pic>
    </p:spTree>
    <p:extLst>
      <p:ext uri="{BB962C8B-B14F-4D97-AF65-F5344CB8AC3E}">
        <p14:creationId xmlns:p14="http://schemas.microsoft.com/office/powerpoint/2010/main" val="1272011252"/>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Marcador de contenido 3"/>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tretch/>
        </p:blipFill>
        <p:spPr>
          <a:xfrm>
            <a:off x="0" y="-236562"/>
            <a:ext cx="9989374" cy="5616624"/>
          </a:xfrm>
        </p:spPr>
      </p:pic>
    </p:spTree>
    <p:extLst>
      <p:ext uri="{BB962C8B-B14F-4D97-AF65-F5344CB8AC3E}">
        <p14:creationId xmlns:p14="http://schemas.microsoft.com/office/powerpoint/2010/main" val="68495010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
        <p:cNvGrpSpPr/>
        <p:nvPr/>
      </p:nvGrpSpPr>
      <p:grpSpPr>
        <a:xfrm>
          <a:off x="0" y="0"/>
          <a:ext cx="0" cy="0"/>
          <a:chOff x="0" y="0"/>
          <a:chExt cx="0" cy="0"/>
        </a:xfrm>
      </p:grpSpPr>
      <p:sp>
        <p:nvSpPr>
          <p:cNvPr id="85" name="Google Shape;85;p15"/>
          <p:cNvSpPr txBox="1">
            <a:spLocks noGrp="1"/>
          </p:cNvSpPr>
          <p:nvPr>
            <p:ph type="ctrTitle" idx="4294967295"/>
          </p:nvPr>
        </p:nvSpPr>
        <p:spPr>
          <a:xfrm>
            <a:off x="1359900" y="2149007"/>
            <a:ext cx="6424200" cy="493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2200" dirty="0" err="1"/>
              <a:t>Reflexiones</a:t>
            </a:r>
          </a:p>
        </p:txBody>
      </p:sp>
      <p:sp>
        <p:nvSpPr>
          <p:cNvPr id="86" name="Google Shape;86;p15"/>
          <p:cNvSpPr txBox="1">
            <a:spLocks noGrp="1"/>
          </p:cNvSpPr>
          <p:nvPr>
            <p:ph type="subTitle" idx="4294967295"/>
          </p:nvPr>
        </p:nvSpPr>
        <p:spPr>
          <a:xfrm>
            <a:off x="1359900" y="2855599"/>
            <a:ext cx="6971380" cy="1283400"/>
          </a:xfrm>
          <a:prstGeom prst="rect">
            <a:avLst/>
          </a:prstGeom>
        </p:spPr>
        <p:txBody>
          <a:bodyPr spcFirstLastPara="1" wrap="square" lIns="0" tIns="0" rIns="0" bIns="0" anchor="t" anchorCtr="0">
            <a:noAutofit/>
          </a:bodyPr>
          <a:lstStyle/>
          <a:p>
            <a:pPr marL="0" indent="0" algn="ctr">
              <a:buNone/>
            </a:pPr>
            <a:r>
              <a:rPr lang="en" b="1" dirty="0">
                <a:solidFill>
                  <a:schemeClr val="accent3"/>
                </a:solidFill>
              </a:rPr>
              <a:t>¿</a:t>
            </a:r>
            <a:r>
              <a:rPr lang="en" b="1" dirty="0" err="1">
                <a:solidFill>
                  <a:schemeClr val="accent3"/>
                </a:solidFill>
              </a:rPr>
              <a:t>Cuáles</a:t>
            </a:r>
            <a:r>
              <a:rPr lang="en" b="1" dirty="0">
                <a:solidFill>
                  <a:schemeClr val="accent3"/>
                </a:solidFill>
              </a:rPr>
              <a:t> </a:t>
            </a:r>
            <a:r>
              <a:rPr lang="en" b="1" dirty="0" err="1">
                <a:solidFill>
                  <a:schemeClr val="accent3"/>
                </a:solidFill>
              </a:rPr>
              <a:t>podrían</a:t>
            </a:r>
            <a:r>
              <a:rPr lang="en" b="1" dirty="0">
                <a:solidFill>
                  <a:schemeClr val="accent3"/>
                </a:solidFill>
              </a:rPr>
              <a:t> ser las </a:t>
            </a:r>
            <a:r>
              <a:rPr lang="en" b="1" dirty="0" err="1">
                <a:solidFill>
                  <a:schemeClr val="accent3"/>
                </a:solidFill>
              </a:rPr>
              <a:t>posibles</a:t>
            </a:r>
            <a:r>
              <a:rPr lang="en" b="1" dirty="0">
                <a:solidFill>
                  <a:schemeClr val="accent3"/>
                </a:solidFill>
              </a:rPr>
              <a:t> </a:t>
            </a:r>
            <a:r>
              <a:rPr lang="en" b="1" dirty="0" err="1">
                <a:solidFill>
                  <a:schemeClr val="accent3"/>
                </a:solidFill>
              </a:rPr>
              <a:t>situaciones</a:t>
            </a:r>
            <a:r>
              <a:rPr lang="en" b="1" dirty="0">
                <a:solidFill>
                  <a:schemeClr val="accent3"/>
                </a:solidFill>
              </a:rPr>
              <a:t> que se </a:t>
            </a:r>
            <a:r>
              <a:rPr lang="en" b="1" dirty="0" err="1">
                <a:solidFill>
                  <a:schemeClr val="accent3"/>
                </a:solidFill>
              </a:rPr>
              <a:t>están</a:t>
            </a:r>
            <a:r>
              <a:rPr lang="en" b="1" dirty="0">
                <a:solidFill>
                  <a:schemeClr val="accent3"/>
                </a:solidFill>
              </a:rPr>
              <a:t> </a:t>
            </a:r>
            <a:r>
              <a:rPr lang="en" b="1" dirty="0" err="1">
                <a:solidFill>
                  <a:schemeClr val="accent3"/>
                </a:solidFill>
              </a:rPr>
              <a:t>presentando</a:t>
            </a:r>
            <a:r>
              <a:rPr lang="en" b="1" dirty="0">
                <a:solidFill>
                  <a:schemeClr val="accent3"/>
                </a:solidFill>
              </a:rPr>
              <a:t> </a:t>
            </a:r>
            <a:r>
              <a:rPr lang="en" b="1" dirty="0" err="1">
                <a:solidFill>
                  <a:schemeClr val="accent3"/>
                </a:solidFill>
              </a:rPr>
              <a:t>en</a:t>
            </a:r>
            <a:r>
              <a:rPr lang="en" b="1" dirty="0">
                <a:solidFill>
                  <a:schemeClr val="accent3"/>
                </a:solidFill>
              </a:rPr>
              <a:t> </a:t>
            </a:r>
            <a:r>
              <a:rPr lang="en" b="1" dirty="0" err="1">
                <a:solidFill>
                  <a:schemeClr val="accent3"/>
                </a:solidFill>
              </a:rPr>
              <a:t>este</a:t>
            </a:r>
            <a:r>
              <a:rPr lang="en" b="1" dirty="0">
                <a:solidFill>
                  <a:schemeClr val="accent3"/>
                </a:solidFill>
              </a:rPr>
              <a:t> nuevo </a:t>
            </a:r>
            <a:r>
              <a:rPr lang="en" b="1" dirty="0" err="1">
                <a:solidFill>
                  <a:schemeClr val="accent3"/>
                </a:solidFill>
              </a:rPr>
              <a:t>escenario</a:t>
            </a:r>
            <a:r>
              <a:rPr lang="en" b="1" dirty="0">
                <a:solidFill>
                  <a:schemeClr val="accent3"/>
                </a:solidFill>
              </a:rPr>
              <a:t>? </a:t>
            </a:r>
          </a:p>
        </p:txBody>
      </p:sp>
      <p:pic>
        <p:nvPicPr>
          <p:cNvPr id="87" name="Google Shape;87;p15"/>
          <p:cNvPicPr preferRelativeResize="0"/>
          <p:nvPr/>
        </p:nvPicPr>
        <p:blipFill rotWithShape="1">
          <a:blip r:embed="rId4"/>
          <a:srcRect l="12548" r="12548"/>
          <a:stretch/>
        </p:blipFill>
        <p:spPr>
          <a:xfrm>
            <a:off x="3723638" y="215398"/>
            <a:ext cx="1794000" cy="1794000"/>
          </a:xfrm>
          <a:prstGeom prst="ellipse">
            <a:avLst/>
          </a:prstGeom>
          <a:noFill/>
          <a:ln w="19050" cap="flat" cmpd="sng">
            <a:solidFill>
              <a:schemeClr val="accent5"/>
            </a:solidFill>
            <a:prstDash val="solid"/>
            <a:round/>
            <a:headEnd type="none" w="sm" len="sm"/>
            <a:tailEnd type="none" w="sm" len="sm"/>
          </a:ln>
        </p:spPr>
      </p:pic>
      <p:sp>
        <p:nvSpPr>
          <p:cNvPr id="88" name="Google Shape;88;p15"/>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a:t>
            </a:fld>
            <a:endParaRPr/>
          </a:p>
        </p:txBody>
      </p:sp>
    </p:spTree>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Marcador de contenido 3"/>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tretch/>
        </p:blipFill>
        <p:spPr>
          <a:xfrm>
            <a:off x="-19838" y="-308570"/>
            <a:ext cx="10245512" cy="5760640"/>
          </a:xfrm>
        </p:spPr>
      </p:pic>
      <p:sp>
        <p:nvSpPr>
          <p:cNvPr id="3" name="2 Rectángulo"/>
          <p:cNvSpPr/>
          <p:nvPr/>
        </p:nvSpPr>
        <p:spPr>
          <a:xfrm>
            <a:off x="6490145" y="1563639"/>
            <a:ext cx="1944216" cy="2952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spcCol="0" rtlCol="0" anchor="ctr"/>
          <a:lstStyle/>
          <a:p>
            <a:pPr algn="ctr"/>
            <a:endParaRPr lang="es-CL" sz="1800"/>
          </a:p>
        </p:txBody>
      </p:sp>
    </p:spTree>
    <p:extLst>
      <p:ext uri="{BB962C8B-B14F-4D97-AF65-F5344CB8AC3E}">
        <p14:creationId xmlns:p14="http://schemas.microsoft.com/office/powerpoint/2010/main" val="735610612"/>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Marcador de contenido 1"/>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tretch/>
        </p:blipFill>
        <p:spPr>
          <a:xfrm>
            <a:off x="5" y="-164554"/>
            <a:ext cx="9733237" cy="5472608"/>
          </a:xfrm>
        </p:spPr>
      </p:pic>
    </p:spTree>
    <p:extLst>
      <p:ext uri="{BB962C8B-B14F-4D97-AF65-F5344CB8AC3E}">
        <p14:creationId xmlns:p14="http://schemas.microsoft.com/office/powerpoint/2010/main" val="498750738"/>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Marcador de contenido 3"/>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l="29739" t="8324" r="31210" b="4035"/>
          <a:stretch/>
        </p:blipFill>
        <p:spPr>
          <a:xfrm>
            <a:off x="2331490" y="-380578"/>
            <a:ext cx="3680670" cy="5632132"/>
          </a:xfrm>
        </p:spPr>
      </p:pic>
      <p:sp>
        <p:nvSpPr>
          <p:cNvPr id="4" name="3 Rectángulo"/>
          <p:cNvSpPr/>
          <p:nvPr/>
        </p:nvSpPr>
        <p:spPr>
          <a:xfrm>
            <a:off x="2411762" y="771555"/>
            <a:ext cx="1172391" cy="2563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spcCol="0" rtlCol="0" anchor="ctr"/>
          <a:lstStyle/>
          <a:p>
            <a:pPr algn="ctr"/>
            <a:endParaRPr lang="es-CL" sz="1800"/>
          </a:p>
        </p:txBody>
      </p:sp>
    </p:spTree>
    <p:extLst>
      <p:ext uri="{BB962C8B-B14F-4D97-AF65-F5344CB8AC3E}">
        <p14:creationId xmlns:p14="http://schemas.microsoft.com/office/powerpoint/2010/main" val="2953132325"/>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Marcador de contenido 3"/>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tretch/>
        </p:blipFill>
        <p:spPr>
          <a:xfrm>
            <a:off x="-468560" y="-164553"/>
            <a:ext cx="9865096" cy="5546747"/>
          </a:xfrm>
        </p:spPr>
      </p:pic>
      <p:sp>
        <p:nvSpPr>
          <p:cNvPr id="3" name="2 Rectángulo"/>
          <p:cNvSpPr/>
          <p:nvPr/>
        </p:nvSpPr>
        <p:spPr>
          <a:xfrm>
            <a:off x="5292081" y="267495"/>
            <a:ext cx="1872208" cy="48760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spcCol="0" rtlCol="0" anchor="ctr"/>
          <a:lstStyle/>
          <a:p>
            <a:pPr algn="ctr"/>
            <a:endParaRPr lang="es-CL" sz="1800"/>
          </a:p>
        </p:txBody>
      </p:sp>
    </p:spTree>
    <p:extLst>
      <p:ext uri="{BB962C8B-B14F-4D97-AF65-F5344CB8AC3E}">
        <p14:creationId xmlns:p14="http://schemas.microsoft.com/office/powerpoint/2010/main" val="287507415"/>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Marcador de contenido 3"/>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l="24837" t="8382" r="26307" b="7256"/>
          <a:stretch/>
        </p:blipFill>
        <p:spPr>
          <a:xfrm>
            <a:off x="1907704" y="-524594"/>
            <a:ext cx="5040560" cy="5649540"/>
          </a:xfrm>
        </p:spPr>
      </p:pic>
    </p:spTree>
    <p:extLst>
      <p:ext uri="{BB962C8B-B14F-4D97-AF65-F5344CB8AC3E}">
        <p14:creationId xmlns:p14="http://schemas.microsoft.com/office/powerpoint/2010/main" val="4274517875"/>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Marcador de contenido 3"/>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tretch/>
        </p:blipFill>
        <p:spPr>
          <a:xfrm>
            <a:off x="-180528" y="-92546"/>
            <a:ext cx="9605168" cy="5400600"/>
          </a:xfrm>
        </p:spPr>
      </p:pic>
    </p:spTree>
    <p:extLst>
      <p:ext uri="{BB962C8B-B14F-4D97-AF65-F5344CB8AC3E}">
        <p14:creationId xmlns:p14="http://schemas.microsoft.com/office/powerpoint/2010/main" val="3609816373"/>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Imagen 3"/>
          <p:cNvPicPr>
            <a:picLocks noChangeAspect="1"/>
          </p:cNvPicPr>
          <p:nvPr/>
        </p:nvPicPr>
        <p:blipFill rotWithShape="1">
          <a:blip r:embed="rId2" cstate="print">
            <a:extLst>
              <a:ext uri="{28A0092B-C50C-407E-A947-70E740481C1C}">
                <a14:useLocalDpi xmlns:a14="http://schemas.microsoft.com/office/drawing/2010/main" val="0"/>
              </a:ext>
            </a:extLst>
          </a:blip>
          <a:srcRect l="13730" t="8712" r="14902" b="14336"/>
          <a:stretch/>
        </p:blipFill>
        <p:spPr bwMode="auto">
          <a:xfrm>
            <a:off x="827589" y="-13729"/>
            <a:ext cx="7725119" cy="512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Rectángulo"/>
          <p:cNvSpPr/>
          <p:nvPr/>
        </p:nvSpPr>
        <p:spPr>
          <a:xfrm>
            <a:off x="6012165" y="2549367"/>
            <a:ext cx="2540543" cy="2563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spcCol="0" rtlCol="0" anchor="ctr"/>
          <a:lstStyle/>
          <a:p>
            <a:pPr algn="ctr"/>
            <a:endParaRPr lang="es-CL" sz="1800"/>
          </a:p>
        </p:txBody>
      </p:sp>
    </p:spTree>
    <p:extLst>
      <p:ext uri="{BB962C8B-B14F-4D97-AF65-F5344CB8AC3E}">
        <p14:creationId xmlns:p14="http://schemas.microsoft.com/office/powerpoint/2010/main" val="3427456950"/>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27427488-068E-4B55-AC8D-CD070B8CD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47" name="Group 46">
            <a:extLst>
              <a:ext uri="{FF2B5EF4-FFF2-40B4-BE49-F238E27FC236}">
                <a16:creationId xmlns:a16="http://schemas.microsoft.com/office/drawing/2014/main" id="{69007781-1AEE-4FE2-8527-FF7B46F123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3998" cy="3200399"/>
            <a:chOff x="7467600" y="0"/>
            <a:chExt cx="4724400" cy="6858000"/>
          </a:xfrm>
        </p:grpSpPr>
        <p:sp>
          <p:nvSpPr>
            <p:cNvPr id="48" name="Rectangle 47">
              <a:extLst>
                <a:ext uri="{FF2B5EF4-FFF2-40B4-BE49-F238E27FC236}">
                  <a16:creationId xmlns:a16="http://schemas.microsoft.com/office/drawing/2014/main" id="{0E7F342F-8F86-41FC-A9DE-865B16F50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FA5174A-CE0B-42D0-8DA3-4E995C092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1" name="Freeform: Shape 50">
            <a:extLst>
              <a:ext uri="{FF2B5EF4-FFF2-40B4-BE49-F238E27FC236}">
                <a16:creationId xmlns:a16="http://schemas.microsoft.com/office/drawing/2014/main" id="{DE35DE37-E5F4-4D1E-8AE0-8A7D46F3B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32004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53" name="Rectangle 52">
            <a:extLst>
              <a:ext uri="{FF2B5EF4-FFF2-40B4-BE49-F238E27FC236}">
                <a16:creationId xmlns:a16="http://schemas.microsoft.com/office/drawing/2014/main" id="{A20AF199-99C2-4569-9CAF-24514AE5E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742950"/>
            <a:ext cx="7429500" cy="36576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extBox 1">
            <a:extLst>
              <a:ext uri="{FF2B5EF4-FFF2-40B4-BE49-F238E27FC236}">
                <a16:creationId xmlns:a16="http://schemas.microsoft.com/office/drawing/2014/main" id="{5E044555-2826-FE07-3507-FCE7AFD1B1F3}"/>
              </a:ext>
            </a:extLst>
          </p:cNvPr>
          <p:cNvSpPr txBox="1"/>
          <p:nvPr/>
        </p:nvSpPr>
        <p:spPr>
          <a:xfrm>
            <a:off x="857249" y="1270000"/>
            <a:ext cx="5772150" cy="130175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Bef>
                <a:spcPct val="0"/>
              </a:spcBef>
              <a:spcAft>
                <a:spcPts val="600"/>
              </a:spcAft>
            </a:pPr>
            <a:r>
              <a:rPr lang="en-US" sz="3600" b="1" kern="1200" dirty="0">
                <a:solidFill>
                  <a:schemeClr val="accent1">
                    <a:lumMod val="75000"/>
                  </a:schemeClr>
                </a:solidFill>
                <a:latin typeface="+mj-lt"/>
                <a:ea typeface="+mj-ea"/>
                <a:cs typeface="+mj-cs"/>
              </a:rPr>
              <a:t>¿</a:t>
            </a:r>
            <a:r>
              <a:rPr lang="en-US" sz="3600" b="1" kern="1200" dirty="0" err="1">
                <a:solidFill>
                  <a:schemeClr val="accent1">
                    <a:lumMod val="75000"/>
                  </a:schemeClr>
                </a:solidFill>
                <a:latin typeface="+mj-lt"/>
                <a:ea typeface="+mj-ea"/>
                <a:cs typeface="+mj-cs"/>
              </a:rPr>
              <a:t>Qué</a:t>
            </a:r>
            <a:r>
              <a:rPr lang="en-US" sz="3600" b="1" kern="1200" dirty="0">
                <a:solidFill>
                  <a:schemeClr val="accent1">
                    <a:lumMod val="75000"/>
                  </a:schemeClr>
                </a:solidFill>
                <a:latin typeface="+mj-lt"/>
                <a:ea typeface="+mj-ea"/>
                <a:cs typeface="+mj-cs"/>
              </a:rPr>
              <a:t> les produce </a:t>
            </a:r>
            <a:r>
              <a:rPr lang="en-US" sz="3600" b="1" kern="1200" dirty="0" err="1">
                <a:solidFill>
                  <a:schemeClr val="accent1">
                    <a:lumMod val="75000"/>
                  </a:schemeClr>
                </a:solidFill>
                <a:latin typeface="+mj-lt"/>
                <a:ea typeface="+mj-ea"/>
                <a:cs typeface="+mj-cs"/>
              </a:rPr>
              <a:t>estas</a:t>
            </a:r>
            <a:r>
              <a:rPr lang="en-US" sz="3600" b="1" kern="1200" dirty="0">
                <a:solidFill>
                  <a:schemeClr val="accent1">
                    <a:lumMod val="75000"/>
                  </a:schemeClr>
                </a:solidFill>
                <a:latin typeface="+mj-lt"/>
                <a:ea typeface="+mj-ea"/>
                <a:cs typeface="+mj-cs"/>
              </a:rPr>
              <a:t> </a:t>
            </a:r>
            <a:r>
              <a:rPr lang="en-US" sz="3600" b="1" kern="1200" dirty="0" err="1">
                <a:solidFill>
                  <a:schemeClr val="accent1">
                    <a:lumMod val="75000"/>
                  </a:schemeClr>
                </a:solidFill>
                <a:latin typeface="+mj-lt"/>
                <a:ea typeface="+mj-ea"/>
                <a:cs typeface="+mj-cs"/>
              </a:rPr>
              <a:t>noticias</a:t>
            </a:r>
            <a:r>
              <a:rPr lang="en-US" sz="3600" b="1" kern="1200" dirty="0">
                <a:solidFill>
                  <a:schemeClr val="accent1">
                    <a:lumMod val="75000"/>
                  </a:schemeClr>
                </a:solidFill>
                <a:latin typeface="+mj-lt"/>
                <a:ea typeface="+mj-ea"/>
                <a:cs typeface="+mj-cs"/>
              </a:rPr>
              <a:t>?, </a:t>
            </a:r>
            <a:endParaRPr lang="en-US" sz="3600" b="1" kern="1200">
              <a:solidFill>
                <a:schemeClr val="accent1">
                  <a:lumMod val="75000"/>
                </a:schemeClr>
              </a:solidFill>
              <a:latin typeface="+mj-lt"/>
              <a:ea typeface="+mj-ea"/>
              <a:cs typeface="Calibri Light"/>
            </a:endParaRPr>
          </a:p>
          <a:p>
            <a:pPr>
              <a:lnSpc>
                <a:spcPct val="90000"/>
              </a:lnSpc>
              <a:spcBef>
                <a:spcPct val="0"/>
              </a:spcBef>
              <a:spcAft>
                <a:spcPts val="600"/>
              </a:spcAft>
            </a:pPr>
            <a:r>
              <a:rPr lang="en-US" sz="3600" b="1" kern="1200" dirty="0">
                <a:solidFill>
                  <a:schemeClr val="accent1">
                    <a:lumMod val="75000"/>
                  </a:schemeClr>
                </a:solidFill>
                <a:latin typeface="+mj-lt"/>
                <a:ea typeface="+mj-ea"/>
                <a:cs typeface="+mj-cs"/>
              </a:rPr>
              <a:t>¿</a:t>
            </a:r>
            <a:r>
              <a:rPr lang="en-US" sz="3600" b="1" kern="1200" dirty="0" err="1">
                <a:solidFill>
                  <a:schemeClr val="accent1">
                    <a:lumMod val="75000"/>
                  </a:schemeClr>
                </a:solidFill>
                <a:latin typeface="+mj-lt"/>
                <a:ea typeface="+mj-ea"/>
                <a:cs typeface="+mj-cs"/>
              </a:rPr>
              <a:t>Qué</a:t>
            </a:r>
            <a:r>
              <a:rPr lang="en-US" sz="3600" b="1" kern="1200" dirty="0">
                <a:solidFill>
                  <a:schemeClr val="accent1">
                    <a:lumMod val="75000"/>
                  </a:schemeClr>
                </a:solidFill>
                <a:latin typeface="+mj-lt"/>
                <a:ea typeface="+mj-ea"/>
                <a:cs typeface="+mj-cs"/>
              </a:rPr>
              <a:t> </a:t>
            </a:r>
            <a:r>
              <a:rPr lang="en-US" sz="3600" b="1" kern="1200" dirty="0" err="1">
                <a:solidFill>
                  <a:schemeClr val="accent1">
                    <a:lumMod val="75000"/>
                  </a:schemeClr>
                </a:solidFill>
                <a:latin typeface="+mj-lt"/>
                <a:ea typeface="+mj-ea"/>
                <a:cs typeface="+mj-cs"/>
              </a:rPr>
              <a:t>emociones</a:t>
            </a:r>
            <a:r>
              <a:rPr lang="en-US" sz="3600" b="1" kern="1200" dirty="0">
                <a:solidFill>
                  <a:schemeClr val="accent1">
                    <a:lumMod val="75000"/>
                  </a:schemeClr>
                </a:solidFill>
                <a:latin typeface="+mj-lt"/>
                <a:ea typeface="+mj-ea"/>
                <a:cs typeface="+mj-cs"/>
              </a:rPr>
              <a:t>, </a:t>
            </a:r>
            <a:endParaRPr lang="en-US" sz="3600" b="1" kern="1200">
              <a:solidFill>
                <a:schemeClr val="accent1">
                  <a:lumMod val="75000"/>
                </a:schemeClr>
              </a:solidFill>
              <a:latin typeface="+mj-lt"/>
              <a:ea typeface="+mj-ea"/>
              <a:cs typeface="Calibri Light"/>
            </a:endParaRPr>
          </a:p>
          <a:p>
            <a:pPr>
              <a:lnSpc>
                <a:spcPct val="90000"/>
              </a:lnSpc>
              <a:spcBef>
                <a:spcPct val="0"/>
              </a:spcBef>
              <a:spcAft>
                <a:spcPts val="600"/>
              </a:spcAft>
            </a:pPr>
            <a:r>
              <a:rPr lang="en-US" sz="3600" b="1" kern="1200" dirty="0">
                <a:solidFill>
                  <a:schemeClr val="accent1">
                    <a:lumMod val="75000"/>
                  </a:schemeClr>
                </a:solidFill>
                <a:latin typeface="+mj-lt"/>
                <a:ea typeface="+mj-ea"/>
                <a:cs typeface="+mj-cs"/>
              </a:rPr>
              <a:t>¿</a:t>
            </a:r>
            <a:r>
              <a:rPr lang="en-US" sz="3600" b="1" kern="1200" dirty="0" err="1">
                <a:solidFill>
                  <a:schemeClr val="accent1">
                    <a:lumMod val="75000"/>
                  </a:schemeClr>
                </a:solidFill>
                <a:latin typeface="+mj-lt"/>
                <a:ea typeface="+mj-ea"/>
                <a:cs typeface="+mj-cs"/>
              </a:rPr>
              <a:t>Qué</a:t>
            </a:r>
            <a:r>
              <a:rPr lang="en-US" sz="3600" b="1" kern="1200" dirty="0">
                <a:solidFill>
                  <a:schemeClr val="accent1">
                    <a:lumMod val="75000"/>
                  </a:schemeClr>
                </a:solidFill>
                <a:latin typeface="+mj-lt"/>
                <a:ea typeface="+mj-ea"/>
                <a:cs typeface="+mj-cs"/>
              </a:rPr>
              <a:t> </a:t>
            </a:r>
            <a:r>
              <a:rPr lang="en-US" sz="3600" b="1" kern="1200" dirty="0" err="1">
                <a:solidFill>
                  <a:schemeClr val="accent1">
                    <a:lumMod val="75000"/>
                  </a:schemeClr>
                </a:solidFill>
                <a:latin typeface="+mj-lt"/>
                <a:ea typeface="+mj-ea"/>
                <a:cs typeface="+mj-cs"/>
              </a:rPr>
              <a:t>pensamientos</a:t>
            </a:r>
            <a:r>
              <a:rPr lang="en-US" sz="3600" b="1" kern="1200" dirty="0">
                <a:solidFill>
                  <a:schemeClr val="accent1">
                    <a:lumMod val="75000"/>
                  </a:schemeClr>
                </a:solidFill>
                <a:latin typeface="+mj-lt"/>
                <a:ea typeface="+mj-ea"/>
                <a:cs typeface="+mj-cs"/>
              </a:rPr>
              <a:t>?</a:t>
            </a:r>
            <a:endParaRPr lang="en-US" sz="3600" b="1" kern="1200" dirty="0">
              <a:solidFill>
                <a:schemeClr val="accent1">
                  <a:lumMod val="75000"/>
                </a:schemeClr>
              </a:solidFill>
              <a:latin typeface="+mj-lt"/>
              <a:ea typeface="+mj-ea"/>
              <a:cs typeface="Calibri Light"/>
            </a:endParaRPr>
          </a:p>
        </p:txBody>
      </p:sp>
    </p:spTree>
    <p:extLst>
      <p:ext uri="{BB962C8B-B14F-4D97-AF65-F5344CB8AC3E}">
        <p14:creationId xmlns:p14="http://schemas.microsoft.com/office/powerpoint/2010/main" val="8387120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7"/>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190252"/>
            <a:ext cx="1370728" cy="1032741"/>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316609"/>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11062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4586625"/>
            <a:ext cx="1120884" cy="55687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p:cNvPicPr>
            <a:picLocks noChangeAspect="1"/>
          </p:cNvPicPr>
          <p:nvPr/>
        </p:nvPicPr>
        <p:blipFill rotWithShape="1">
          <a:blip r:embed="rId3"/>
          <a:srcRect l="13452" t="14111" r="12928" b="5162"/>
          <a:stretch/>
        </p:blipFill>
        <p:spPr>
          <a:xfrm>
            <a:off x="1184930" y="482600"/>
            <a:ext cx="6774138" cy="4178299"/>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4839857"/>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17404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4"/>
          <p:cNvSpPr txBox="1">
            <a:spLocks noGrp="1"/>
          </p:cNvSpPr>
          <p:nvPr>
            <p:ph type="title"/>
          </p:nvPr>
        </p:nvSpPr>
        <p:spPr>
          <a:xfrm>
            <a:off x="1069132" y="278823"/>
            <a:ext cx="7047300" cy="482400"/>
          </a:xfrm>
          <a:prstGeom prst="rect">
            <a:avLst/>
          </a:prstGeom>
        </p:spPr>
        <p:txBody>
          <a:bodyPr spcFirstLastPara="1" vert="horz" wrap="square" lIns="91425" tIns="91425" rIns="91425" bIns="91425" rtlCol="0" anchor="t" anchorCtr="0">
            <a:noAutofit/>
          </a:bodyPr>
          <a:lstStyle/>
          <a:p>
            <a:r>
              <a:rPr lang="es" b="1" dirty="0">
                <a:solidFill>
                  <a:srgbClr val="FFC000"/>
                </a:solidFill>
              </a:rPr>
              <a:t>Diferenciar</a:t>
            </a:r>
            <a:endParaRPr b="1" dirty="0">
              <a:solidFill>
                <a:srgbClr val="FFC000"/>
              </a:solidFill>
            </a:endParaRPr>
          </a:p>
        </p:txBody>
      </p:sp>
      <p:graphicFrame>
        <p:nvGraphicFramePr>
          <p:cNvPr id="12" name="3 Diagrama"/>
          <p:cNvGraphicFramePr/>
          <p:nvPr/>
        </p:nvGraphicFramePr>
        <p:xfrm>
          <a:off x="173248" y="925547"/>
          <a:ext cx="8839069" cy="34601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4 Elipse"/>
          <p:cNvSpPr/>
          <p:nvPr/>
        </p:nvSpPr>
        <p:spPr>
          <a:xfrm>
            <a:off x="467544" y="4024596"/>
            <a:ext cx="2160240" cy="75057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800" dirty="0"/>
              <a:t>Hecho natural</a:t>
            </a:r>
          </a:p>
        </p:txBody>
      </p:sp>
      <p:sp>
        <p:nvSpPr>
          <p:cNvPr id="15" name="5 Elipse"/>
          <p:cNvSpPr/>
          <p:nvPr/>
        </p:nvSpPr>
        <p:spPr>
          <a:xfrm>
            <a:off x="3584670" y="4024596"/>
            <a:ext cx="2016224" cy="75057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800" dirty="0"/>
              <a:t>Hecho social</a:t>
            </a:r>
          </a:p>
        </p:txBody>
      </p:sp>
      <p:sp>
        <p:nvSpPr>
          <p:cNvPr id="16" name="6 Elipse"/>
          <p:cNvSpPr/>
          <p:nvPr/>
        </p:nvSpPr>
        <p:spPr>
          <a:xfrm>
            <a:off x="6498444" y="4024596"/>
            <a:ext cx="2310910" cy="7505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800" dirty="0"/>
              <a:t>Aprendido</a:t>
            </a:r>
          </a:p>
        </p:txBody>
      </p:sp>
    </p:spTree>
    <p:extLst>
      <p:ext uri="{BB962C8B-B14F-4D97-AF65-F5344CB8AC3E}">
        <p14:creationId xmlns:p14="http://schemas.microsoft.com/office/powerpoint/2010/main" val="1799674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5" name="Title 4">
            <a:extLst>
              <a:ext uri="{FF2B5EF4-FFF2-40B4-BE49-F238E27FC236}">
                <a16:creationId xmlns:a16="http://schemas.microsoft.com/office/drawing/2014/main" id="{8EA91A63-1219-190E-5140-93484988F6D2}"/>
              </a:ext>
            </a:extLst>
          </p:cNvPr>
          <p:cNvSpPr>
            <a:spLocks noGrp="1"/>
          </p:cNvSpPr>
          <p:nvPr>
            <p:ph type="ctrTitle"/>
          </p:nvPr>
        </p:nvSpPr>
        <p:spPr>
          <a:xfrm>
            <a:off x="2828225" y="631090"/>
            <a:ext cx="3487500" cy="831300"/>
          </a:xfrm>
        </p:spPr>
        <p:txBody>
          <a:bodyPr/>
          <a:lstStyle/>
          <a:p>
            <a:pPr>
              <a:lnSpc>
                <a:spcPct val="114999"/>
              </a:lnSpc>
            </a:pPr>
            <a:r>
              <a:rPr lang="en-US" dirty="0">
                <a:hlinkClick r:id="rId4"/>
              </a:rPr>
              <a:t>VIDEO</a:t>
            </a:r>
            <a:endParaRPr lang="en-US" dirty="0"/>
          </a:p>
        </p:txBody>
      </p:sp>
      <p:pic>
        <p:nvPicPr>
          <p:cNvPr id="7" name="Online Media 6" title="31 minutos - La Corchetis - Primavera">
            <a:hlinkClick r:id="" action="ppaction://media"/>
            <a:extLst>
              <a:ext uri="{FF2B5EF4-FFF2-40B4-BE49-F238E27FC236}">
                <a16:creationId xmlns:a16="http://schemas.microsoft.com/office/drawing/2014/main" id="{C15619C2-11AD-9923-3217-228524F96321}"/>
              </a:ext>
            </a:extLst>
          </p:cNvPr>
          <p:cNvPicPr>
            <a:picLocks noRot="1" noChangeAspect="1"/>
          </p:cNvPicPr>
          <p:nvPr>
            <a:videoFile r:link="rId1"/>
          </p:nvPr>
        </p:nvPicPr>
        <p:blipFill>
          <a:blip r:embed="rId5"/>
          <a:stretch>
            <a:fillRect/>
          </a:stretch>
        </p:blipFill>
        <p:spPr>
          <a:xfrm>
            <a:off x="2661526" y="1519184"/>
            <a:ext cx="3811094" cy="2321909"/>
          </a:xfrm>
          <a:prstGeom prst="rect">
            <a:avLst/>
          </a:prstGeom>
        </p:spPr>
      </p:pic>
    </p:spTree>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6"/>
        <p:cNvGrpSpPr/>
        <p:nvPr/>
      </p:nvGrpSpPr>
      <p:grpSpPr>
        <a:xfrm>
          <a:off x="0" y="0"/>
          <a:ext cx="0" cy="0"/>
          <a:chOff x="0" y="0"/>
          <a:chExt cx="0" cy="0"/>
        </a:xfrm>
      </p:grpSpPr>
      <p:sp useBgFill="1">
        <p:nvSpPr>
          <p:cNvPr id="101" name="Rectangle 100">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4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102">
            <a:extLst>
              <a:ext uri="{FF2B5EF4-FFF2-40B4-BE49-F238E27FC236}">
                <a16:creationId xmlns:a16="http://schemas.microsoft.com/office/drawing/2014/main" id="{3D4464D8-FD41-4EA2-9094-791BB1112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5" name="Picture 104">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1714" cy="5146785"/>
          </a:xfrm>
          <a:prstGeom prst="rect">
            <a:avLst/>
          </a:prstGeom>
        </p:spPr>
      </p:pic>
      <p:sp>
        <p:nvSpPr>
          <p:cNvPr id="107" name="Rectangle 106">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a:extLst>
              <a:ext uri="{FF2B5EF4-FFF2-40B4-BE49-F238E27FC236}">
                <a16:creationId xmlns:a16="http://schemas.microsoft.com/office/drawing/2014/main" id="{59DF772F-A79B-48F9-8B22-3B11AB306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906" y="546881"/>
            <a:ext cx="5592722" cy="4049737"/>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87" name="Google Shape;287;p39"/>
          <p:cNvSpPr txBox="1">
            <a:spLocks noGrp="1"/>
          </p:cNvSpPr>
          <p:nvPr>
            <p:ph type="title"/>
          </p:nvPr>
        </p:nvSpPr>
        <p:spPr>
          <a:xfrm>
            <a:off x="716174" y="1050116"/>
            <a:ext cx="4958259" cy="467643"/>
          </a:xfrm>
          <a:prstGeom prst="rect">
            <a:avLst/>
          </a:prstGeom>
        </p:spPr>
        <p:txBody>
          <a:bodyPr spcFirstLastPara="1" vert="horz" lIns="91440" tIns="45720" rIns="91440" bIns="45720" rtlCol="0" anchor="b" anchorCtr="0">
            <a:normAutofit fontScale="90000"/>
          </a:bodyPr>
          <a:lstStyle/>
          <a:p>
            <a:pPr algn="l" defTabSz="914400">
              <a:spcBef>
                <a:spcPct val="0"/>
              </a:spcBef>
            </a:pPr>
            <a:r>
              <a:rPr lang="en-US" sz="3600" kern="1200" dirty="0">
                <a:solidFill>
                  <a:schemeClr val="accent1">
                    <a:lumMod val="75000"/>
                  </a:schemeClr>
                </a:solidFill>
                <a:latin typeface="+mj-lt"/>
                <a:ea typeface="+mj-ea"/>
                <a:cs typeface="+mj-cs"/>
              </a:rPr>
              <a:t>Bullying</a:t>
            </a:r>
          </a:p>
        </p:txBody>
      </p:sp>
      <p:graphicFrame>
        <p:nvGraphicFramePr>
          <p:cNvPr id="296" name="Google Shape;288;p39">
            <a:extLst>
              <a:ext uri="{FF2B5EF4-FFF2-40B4-BE49-F238E27FC236}">
                <a16:creationId xmlns:a16="http://schemas.microsoft.com/office/drawing/2014/main" id="{91CD9EDA-246E-FAD7-44E5-9C0E5F19C07D}"/>
              </a:ext>
            </a:extLst>
          </p:cNvPr>
          <p:cNvGraphicFramePr/>
          <p:nvPr>
            <p:extLst>
              <p:ext uri="{D42A27DB-BD31-4B8C-83A1-F6EECF244321}">
                <p14:modId xmlns:p14="http://schemas.microsoft.com/office/powerpoint/2010/main" val="3220508931"/>
              </p:ext>
            </p:extLst>
          </p:nvPr>
        </p:nvGraphicFramePr>
        <p:xfrm>
          <a:off x="627274" y="1716194"/>
          <a:ext cx="4958259" cy="22061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180611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9144000" cy="5143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sz="1800"/>
          </a:p>
        </p:txBody>
      </p:sp>
      <p:pic>
        <p:nvPicPr>
          <p:cNvPr id="21507" name="Picture 2" descr="http://www.nuestroclima.com/blog/wp-content/uploads/iceberg_clevenger_gran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99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4 Flecha izquierda"/>
          <p:cNvSpPr/>
          <p:nvPr/>
        </p:nvSpPr>
        <p:spPr>
          <a:xfrm>
            <a:off x="4832350" y="487363"/>
            <a:ext cx="376238" cy="361950"/>
          </a:xfrm>
          <a:prstGeom prst="leftArrow">
            <a:avLst>
              <a:gd name="adj1" fmla="val 50000"/>
              <a:gd name="adj2" fmla="val 44282"/>
            </a:avLst>
          </a:prstGeom>
          <a:solidFill>
            <a:sysClr val="window" lastClr="FFFFFF"/>
          </a:solidFill>
          <a:ln w="25400" cap="flat" cmpd="sng" algn="ctr">
            <a:solidFill>
              <a:sysClr val="window" lastClr="FFFFFF"/>
            </a:solidFill>
            <a:prstDash val="solid"/>
          </a:ln>
          <a:effectLst/>
        </p:spPr>
        <p:txBody>
          <a:bodyPr anchor="ctr"/>
          <a:lstStyle/>
          <a:p>
            <a:pPr algn="ctr">
              <a:defRPr/>
            </a:pPr>
            <a:endParaRPr lang="es-ES" sz="1050" kern="0">
              <a:solidFill>
                <a:prstClr val="white"/>
              </a:solidFill>
              <a:latin typeface="Calibri"/>
            </a:endParaRPr>
          </a:p>
        </p:txBody>
      </p:sp>
      <p:sp>
        <p:nvSpPr>
          <p:cNvPr id="5" name="Elipse 4"/>
          <p:cNvSpPr/>
          <p:nvPr/>
        </p:nvSpPr>
        <p:spPr>
          <a:xfrm>
            <a:off x="293689" y="1965325"/>
            <a:ext cx="4727575" cy="2166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L" sz="2000" dirty="0">
                <a:solidFill>
                  <a:schemeClr val="tx1"/>
                </a:solidFill>
              </a:rPr>
              <a:t>Frente al </a:t>
            </a:r>
            <a:r>
              <a:rPr lang="es-CL" sz="2000" dirty="0" err="1">
                <a:solidFill>
                  <a:schemeClr val="tx1"/>
                </a:solidFill>
              </a:rPr>
              <a:t>bullying</a:t>
            </a:r>
            <a:r>
              <a:rPr lang="es-CL" sz="2000" dirty="0">
                <a:solidFill>
                  <a:schemeClr val="tx1"/>
                </a:solidFill>
              </a:rPr>
              <a:t>, el colegio el que primero debe hacerse la pregunta por su estilo de enseñanza y formación</a:t>
            </a:r>
          </a:p>
        </p:txBody>
      </p:sp>
      <p:sp>
        <p:nvSpPr>
          <p:cNvPr id="6" name="CuadroTexto 5"/>
          <p:cNvSpPr txBox="1"/>
          <p:nvPr/>
        </p:nvSpPr>
        <p:spPr>
          <a:xfrm>
            <a:off x="5332413" y="487364"/>
            <a:ext cx="1757362" cy="369332"/>
          </a:xfrm>
          <a:prstGeom prst="rect">
            <a:avLst/>
          </a:prstGeom>
          <a:solidFill>
            <a:schemeClr val="accent6">
              <a:lumMod val="20000"/>
              <a:lumOff val="80000"/>
            </a:schemeClr>
          </a:solidFill>
        </p:spPr>
        <p:txBody>
          <a:bodyPr>
            <a:spAutoFit/>
          </a:bodyPr>
          <a:lstStyle/>
          <a:p>
            <a:pPr algn="ctr">
              <a:defRPr/>
            </a:pPr>
            <a:r>
              <a:rPr lang="es-CL" sz="1800" dirty="0"/>
              <a:t>BULLYING</a:t>
            </a:r>
          </a:p>
        </p:txBody>
      </p:sp>
      <p:sp>
        <p:nvSpPr>
          <p:cNvPr id="21511" name="CuadroTexto 7"/>
          <p:cNvSpPr txBox="1">
            <a:spLocks noChangeArrowheads="1"/>
          </p:cNvSpPr>
          <p:nvPr/>
        </p:nvSpPr>
        <p:spPr bwMode="auto">
          <a:xfrm>
            <a:off x="5208589" y="1476376"/>
            <a:ext cx="3654425" cy="253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150000"/>
              </a:lnSpc>
            </a:pPr>
            <a:r>
              <a:rPr lang="es-CL" altLang="es-CL" sz="1800">
                <a:solidFill>
                  <a:schemeClr val="bg1"/>
                </a:solidFill>
              </a:rPr>
              <a:t>-Relaciones democráticas v/s relaciones autoritarias </a:t>
            </a:r>
          </a:p>
          <a:p>
            <a:pPr>
              <a:lnSpc>
                <a:spcPct val="150000"/>
              </a:lnSpc>
            </a:pPr>
            <a:r>
              <a:rPr lang="es-CL" altLang="es-CL" sz="1800">
                <a:solidFill>
                  <a:schemeClr val="bg1"/>
                </a:solidFill>
              </a:rPr>
              <a:t>-Competencia v/s colaboración</a:t>
            </a:r>
          </a:p>
          <a:p>
            <a:pPr>
              <a:lnSpc>
                <a:spcPct val="150000"/>
              </a:lnSpc>
            </a:pPr>
            <a:r>
              <a:rPr lang="es-CL" altLang="es-CL" sz="1800">
                <a:solidFill>
                  <a:schemeClr val="bg1"/>
                </a:solidFill>
              </a:rPr>
              <a:t>-Sentido de pertenencia</a:t>
            </a:r>
          </a:p>
          <a:p>
            <a:pPr>
              <a:lnSpc>
                <a:spcPct val="150000"/>
              </a:lnSpc>
            </a:pPr>
            <a:r>
              <a:rPr lang="es-CL" altLang="es-CL" sz="1800">
                <a:solidFill>
                  <a:schemeClr val="bg1"/>
                </a:solidFill>
              </a:rPr>
              <a:t>-Relación profesor-alumnos</a:t>
            </a:r>
          </a:p>
          <a:p>
            <a:pPr>
              <a:lnSpc>
                <a:spcPct val="150000"/>
              </a:lnSpc>
            </a:pPr>
            <a:r>
              <a:rPr lang="es-CL" altLang="es-CL" sz="1800">
                <a:solidFill>
                  <a:schemeClr val="bg1"/>
                </a:solidFill>
              </a:rPr>
              <a:t>- Dinámicas de exclusión </a:t>
            </a:r>
          </a:p>
        </p:txBody>
      </p:sp>
    </p:spTree>
    <p:extLst>
      <p:ext uri="{BB962C8B-B14F-4D97-AF65-F5344CB8AC3E}">
        <p14:creationId xmlns:p14="http://schemas.microsoft.com/office/powerpoint/2010/main" val="2679519698"/>
      </p:ext>
    </p:extLst>
  </p:cSld>
  <p:clrMapOvr>
    <a:masterClrMapping/>
  </p:clrMapOvr>
  <p:transition>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Google Shape;89;p17"/>
          <p:cNvSpPr>
            <a:spLocks noGrp="1"/>
          </p:cNvSpPr>
          <p:nvPr>
            <p:ph type="sldNum" idx="12"/>
          </p:nvPr>
        </p:nvSpPr>
        <p:spPr>
          <a:prstGeom prst="rect">
            <a:avLst/>
          </a:prstGeom>
          <a:noFill/>
        </p:spPr>
        <p:txBody>
          <a:bodyPr spcFirstLastPara="1" vert="horz" wrap="square" lIns="68574" tIns="34289" rIns="68574" bIns="34289" rtlCol="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fld id="{111B607D-D528-4763-8DC6-692E29D21E67}" type="slidenum">
              <a:rPr lang="es-CL" altLang="es-CL" smtClean="0">
                <a:solidFill>
                  <a:prstClr val="black">
                    <a:tint val="75000"/>
                  </a:prstClr>
                </a:solidFill>
              </a:rPr>
              <a:pPr>
                <a:defRPr/>
              </a:pPr>
              <a:t>62</a:t>
            </a:fld>
            <a:endParaRPr lang="es-ES" altLang="es-CL" sz="1800">
              <a:solidFill>
                <a:srgbClr val="FFFFFF"/>
              </a:solidFill>
              <a:latin typeface="Lato Light" charset="0"/>
              <a:sym typeface="Lato Light" charset="0"/>
            </a:endParaRPr>
          </a:p>
        </p:txBody>
      </p:sp>
      <p:pic>
        <p:nvPicPr>
          <p:cNvPr id="34819" name="Imagen 2"/>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sharpenSoften amount="83000"/>
                    </a14:imgEffect>
                  </a14:imgLayer>
                </a14:imgProps>
              </a:ext>
              <a:ext uri="{28A0092B-C50C-407E-A947-70E740481C1C}">
                <a14:useLocalDpi xmlns:a14="http://schemas.microsoft.com/office/drawing/2010/main" val="0"/>
              </a:ext>
            </a:extLst>
          </a:blip>
          <a:srcRect/>
          <a:stretch>
            <a:fillRect/>
          </a:stretch>
        </p:blipFill>
        <p:spPr bwMode="auto">
          <a:xfrm>
            <a:off x="0" y="-225424"/>
            <a:ext cx="9144000" cy="536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p:cNvSpPr/>
          <p:nvPr/>
        </p:nvSpPr>
        <p:spPr>
          <a:xfrm>
            <a:off x="0" y="-225424"/>
            <a:ext cx="9144000" cy="492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anchor="ctr"/>
          <a:lstStyle/>
          <a:p>
            <a:pPr algn="ctr" defTabSz="685698">
              <a:defRPr/>
            </a:pPr>
            <a:r>
              <a:rPr lang="es-CL" sz="2800" b="1" u="sng" dirty="0">
                <a:solidFill>
                  <a:schemeClr val="tx1">
                    <a:lumMod val="85000"/>
                    <a:lumOff val="15000"/>
                  </a:schemeClr>
                </a:solidFill>
              </a:rPr>
              <a:t>Factores Protectores </a:t>
            </a:r>
            <a:endParaRPr lang="es-CL" sz="1800" b="1" u="sng" dirty="0">
              <a:solidFill>
                <a:schemeClr val="tx1">
                  <a:lumMod val="85000"/>
                  <a:lumOff val="15000"/>
                </a:schemeClr>
              </a:solidFill>
            </a:endParaRPr>
          </a:p>
        </p:txBody>
      </p:sp>
      <p:sp>
        <p:nvSpPr>
          <p:cNvPr id="5" name="Rectángulo 4"/>
          <p:cNvSpPr/>
          <p:nvPr/>
        </p:nvSpPr>
        <p:spPr>
          <a:xfrm>
            <a:off x="0" y="1851674"/>
            <a:ext cx="9144000" cy="1042591"/>
          </a:xfrm>
          <a:prstGeom prst="rect">
            <a:avLst/>
          </a:prstGeom>
          <a:solidFill>
            <a:schemeClr val="accent6">
              <a:lumMod val="20000"/>
              <a:lumOff val="80000"/>
            </a:schemeClr>
          </a:solidFill>
        </p:spPr>
        <p:txBody>
          <a:bodyPr lIns="68573" tIns="34289" rIns="68573" bIns="34289">
            <a:spAutoFit/>
          </a:bodyPr>
          <a:lstStyle/>
          <a:p>
            <a:pPr algn="ctr" defTabSz="685698">
              <a:lnSpc>
                <a:spcPct val="107000"/>
              </a:lnSpc>
              <a:spcAft>
                <a:spcPts val="800"/>
              </a:spcAft>
              <a:defRPr/>
            </a:pPr>
            <a:r>
              <a:rPr lang="es-CL"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Conjunto de aportaciones de tipo de emocional, material, informacional o de compañía que la persona percibe o recibe de distintos miembros de su red social (padres, maestros, compañeros de clase, amigos y comunidad educativa) </a:t>
            </a:r>
          </a:p>
        </p:txBody>
      </p:sp>
      <p:sp>
        <p:nvSpPr>
          <p:cNvPr id="6" name="Elipse 5"/>
          <p:cNvSpPr/>
          <p:nvPr/>
        </p:nvSpPr>
        <p:spPr>
          <a:xfrm>
            <a:off x="2354932" y="339502"/>
            <a:ext cx="4305300" cy="944562"/>
          </a:xfrm>
          <a:prstGeom prst="ellipse">
            <a:avLst/>
          </a:prstGeom>
          <a:solidFill>
            <a:srgbClr val="F080E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anchor="ctr"/>
          <a:lstStyle/>
          <a:p>
            <a:pPr algn="ctr" defTabSz="685698">
              <a:defRPr/>
            </a:pPr>
            <a:r>
              <a:rPr lang="es-CL" sz="2800" dirty="0">
                <a:solidFill>
                  <a:prstClr val="black"/>
                </a:solidFill>
              </a:rPr>
              <a:t>Apoyo Social</a:t>
            </a:r>
            <a:endParaRPr lang="es-CL" sz="1800" dirty="0">
              <a:solidFill>
                <a:prstClr val="black"/>
              </a:solidFill>
            </a:endParaRPr>
          </a:p>
        </p:txBody>
      </p:sp>
      <p:sp>
        <p:nvSpPr>
          <p:cNvPr id="7" name="Flecha abajo 6"/>
          <p:cNvSpPr/>
          <p:nvPr/>
        </p:nvSpPr>
        <p:spPr>
          <a:xfrm>
            <a:off x="4329113" y="1275606"/>
            <a:ext cx="485775" cy="503238"/>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anchor="ctr"/>
          <a:lstStyle/>
          <a:p>
            <a:pPr algn="ctr" defTabSz="685698">
              <a:defRPr/>
            </a:pPr>
            <a:endParaRPr lang="es-CL" sz="1800">
              <a:solidFill>
                <a:prstClr val="white"/>
              </a:solidFill>
            </a:endParaRPr>
          </a:p>
        </p:txBody>
      </p:sp>
      <p:sp>
        <p:nvSpPr>
          <p:cNvPr id="10" name="Elipse 9"/>
          <p:cNvSpPr/>
          <p:nvPr/>
        </p:nvSpPr>
        <p:spPr>
          <a:xfrm>
            <a:off x="296441" y="3057532"/>
            <a:ext cx="2619375" cy="900113"/>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anchor="ctr"/>
          <a:lstStyle/>
          <a:p>
            <a:pPr algn="ctr" defTabSz="685698">
              <a:defRPr/>
            </a:pPr>
            <a:r>
              <a:rPr lang="es-CL" sz="1800" dirty="0">
                <a:solidFill>
                  <a:prstClr val="black"/>
                </a:solidFill>
              </a:rPr>
              <a:t>Ap. Emocional</a:t>
            </a:r>
          </a:p>
        </p:txBody>
      </p:sp>
      <p:sp>
        <p:nvSpPr>
          <p:cNvPr id="13" name="Elipse 12"/>
          <p:cNvSpPr/>
          <p:nvPr/>
        </p:nvSpPr>
        <p:spPr>
          <a:xfrm>
            <a:off x="3366992" y="3867899"/>
            <a:ext cx="2619375" cy="900113"/>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anchor="ctr"/>
          <a:lstStyle/>
          <a:p>
            <a:pPr algn="ctr" defTabSz="685698">
              <a:defRPr/>
            </a:pPr>
            <a:r>
              <a:rPr lang="es-CL" sz="1600" dirty="0">
                <a:solidFill>
                  <a:prstClr val="black"/>
                </a:solidFill>
              </a:rPr>
              <a:t>Ap. Instrumental</a:t>
            </a:r>
            <a:endParaRPr lang="es-CL" sz="1800" dirty="0">
              <a:solidFill>
                <a:prstClr val="black"/>
              </a:solidFill>
            </a:endParaRPr>
          </a:p>
        </p:txBody>
      </p:sp>
      <p:sp>
        <p:nvSpPr>
          <p:cNvPr id="14" name="Elipse 13"/>
          <p:cNvSpPr/>
          <p:nvPr/>
        </p:nvSpPr>
        <p:spPr>
          <a:xfrm>
            <a:off x="6372200" y="3057532"/>
            <a:ext cx="2619375" cy="900113"/>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anchor="ctr"/>
          <a:lstStyle/>
          <a:p>
            <a:pPr algn="ctr" defTabSz="685698">
              <a:defRPr/>
            </a:pPr>
            <a:r>
              <a:rPr lang="es-CL" sz="1600" dirty="0">
                <a:solidFill>
                  <a:prstClr val="black"/>
                </a:solidFill>
              </a:rPr>
              <a:t>Ap. Informacional</a:t>
            </a:r>
            <a:endParaRPr lang="es-CL" sz="1800" dirty="0">
              <a:solidFill>
                <a:prstClr val="black"/>
              </a:solidFill>
            </a:endParaRPr>
          </a:p>
        </p:txBody>
      </p:sp>
    </p:spTree>
    <p:extLst>
      <p:ext uri="{BB962C8B-B14F-4D97-AF65-F5344CB8AC3E}">
        <p14:creationId xmlns:p14="http://schemas.microsoft.com/office/powerpoint/2010/main" val="24078550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3" grpId="0" animBg="1"/>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4CDE4E-22FB-7EDB-4C4D-9A6FFA883504}"/>
              </a:ext>
            </a:extLst>
          </p:cNvPr>
          <p:cNvSpPr>
            <a:spLocks noGrp="1"/>
          </p:cNvSpPr>
          <p:nvPr>
            <p:ph type="title"/>
          </p:nvPr>
        </p:nvSpPr>
        <p:spPr>
          <a:xfrm>
            <a:off x="571500" y="602493"/>
            <a:ext cx="3985902" cy="994173"/>
          </a:xfrm>
        </p:spPr>
        <p:txBody>
          <a:bodyPr>
            <a:normAutofit/>
          </a:bodyPr>
          <a:lstStyle/>
          <a:p>
            <a:r>
              <a:rPr lang="es-CL" sz="3100"/>
              <a:t>Enfrentamiento de violencia</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1506"/>
            <a:ext cx="4206915" cy="438020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5">
            <a:extLst>
              <a:ext uri="{FF2B5EF4-FFF2-40B4-BE49-F238E27FC236}">
                <a16:creationId xmlns:a16="http://schemas.microsoft.com/office/drawing/2014/main" id="{ACF0C533-9C6B-F392-962D-B572B0D89B8D}"/>
              </a:ext>
            </a:extLst>
          </p:cNvPr>
          <p:cNvPicPr>
            <a:picLocks noChangeAspect="1"/>
          </p:cNvPicPr>
          <p:nvPr/>
        </p:nvPicPr>
        <p:blipFill rotWithShape="1">
          <a:blip r:embed="rId2"/>
          <a:srcRect l="28495" r="15399" b="-3"/>
          <a:stretch/>
        </p:blipFill>
        <p:spPr>
          <a:xfrm>
            <a:off x="5062605" y="-1"/>
            <a:ext cx="4081395" cy="4241204"/>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graphicFrame>
        <p:nvGraphicFramePr>
          <p:cNvPr id="9" name="Marcador de contenido 2">
            <a:extLst>
              <a:ext uri="{FF2B5EF4-FFF2-40B4-BE49-F238E27FC236}">
                <a16:creationId xmlns:a16="http://schemas.microsoft.com/office/drawing/2014/main" id="{D1218545-F68D-F739-3726-007303125257}"/>
              </a:ext>
            </a:extLst>
          </p:cNvPr>
          <p:cNvGraphicFramePr>
            <a:graphicFrameLocks noGrp="1"/>
          </p:cNvGraphicFramePr>
          <p:nvPr>
            <p:ph idx="1"/>
            <p:extLst>
              <p:ext uri="{D42A27DB-BD31-4B8C-83A1-F6EECF244321}">
                <p14:modId xmlns:p14="http://schemas.microsoft.com/office/powerpoint/2010/main" val="3489767227"/>
              </p:ext>
            </p:extLst>
          </p:nvPr>
        </p:nvGraphicFramePr>
        <p:xfrm>
          <a:off x="571500" y="1709263"/>
          <a:ext cx="3985907" cy="25319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3049455"/>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ángulo 3">
            <a:extLst>
              <a:ext uri="{FF2B5EF4-FFF2-40B4-BE49-F238E27FC236}">
                <a16:creationId xmlns:a16="http://schemas.microsoft.com/office/drawing/2014/main" id="{E3211E62-FFDB-4213-B057-F3C3F2235119}"/>
              </a:ext>
            </a:extLst>
          </p:cNvPr>
          <p:cNvSpPr>
            <a:spLocks noChangeArrowheads="1"/>
          </p:cNvSpPr>
          <p:nvPr/>
        </p:nvSpPr>
        <p:spPr bwMode="auto">
          <a:xfrm>
            <a:off x="3374233" y="2433639"/>
            <a:ext cx="103425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CL" altLang="es-CL" sz="1050">
                <a:latin typeface="Calibri" panose="020F0502020204030204" pitchFamily="34" charset="0"/>
                <a:cs typeface="Calibri" panose="020F0502020204030204" pitchFamily="34" charset="0"/>
              </a:rPr>
              <a:t>¿Qué me llevo?</a:t>
            </a:r>
            <a:endParaRPr lang="es-CL" altLang="es-CL" sz="1050">
              <a:latin typeface="Calibri" panose="020F0502020204030204" pitchFamily="34" charset="0"/>
            </a:endParaRPr>
          </a:p>
        </p:txBody>
      </p:sp>
      <p:pic>
        <p:nvPicPr>
          <p:cNvPr id="77827" name="Imagen 4">
            <a:extLst>
              <a:ext uri="{FF2B5EF4-FFF2-40B4-BE49-F238E27FC236}">
                <a16:creationId xmlns:a16="http://schemas.microsoft.com/office/drawing/2014/main" id="{3273FFD8-B2C9-4DC7-9AC7-9C653F7B3D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6" y="-22695"/>
            <a:ext cx="913798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F832A7A7-6F87-4DB6-A761-162F4F51C3CA}"/>
              </a:ext>
            </a:extLst>
          </p:cNvPr>
          <p:cNvSpPr txBox="1"/>
          <p:nvPr/>
        </p:nvSpPr>
        <p:spPr>
          <a:xfrm>
            <a:off x="1143002" y="433388"/>
            <a:ext cx="3365897" cy="600164"/>
          </a:xfrm>
          <a:prstGeom prst="rect">
            <a:avLst/>
          </a:prstGeom>
          <a:noFill/>
        </p:spPr>
        <p:txBody>
          <a:bodyPr>
            <a:spAutoFit/>
          </a:bodyPr>
          <a:lstStyle/>
          <a:p>
            <a:pPr>
              <a:defRPr/>
            </a:pPr>
            <a:r>
              <a:rPr lang="es-CL" sz="3300" b="1" i="1" dirty="0">
                <a:solidFill>
                  <a:schemeClr val="bg1"/>
                </a:solidFill>
                <a:effectLst>
                  <a:outerShdw blurRad="38100" dist="38100" dir="2700000" algn="tl">
                    <a:srgbClr val="000000">
                      <a:alpha val="43137"/>
                    </a:srgbClr>
                  </a:outerShdw>
                </a:effectLst>
              </a:rPr>
              <a:t>¿Cómo me voy?</a:t>
            </a:r>
          </a:p>
        </p:txBody>
      </p:sp>
      <p:sp>
        <p:nvSpPr>
          <p:cNvPr id="8" name="CuadroTexto 7">
            <a:extLst>
              <a:ext uri="{FF2B5EF4-FFF2-40B4-BE49-F238E27FC236}">
                <a16:creationId xmlns:a16="http://schemas.microsoft.com/office/drawing/2014/main" id="{7077431F-F15C-403B-9CF4-3DA7C6360987}"/>
              </a:ext>
            </a:extLst>
          </p:cNvPr>
          <p:cNvSpPr txBox="1"/>
          <p:nvPr/>
        </p:nvSpPr>
        <p:spPr>
          <a:xfrm>
            <a:off x="5224464" y="3057525"/>
            <a:ext cx="3365897" cy="600164"/>
          </a:xfrm>
          <a:prstGeom prst="rect">
            <a:avLst/>
          </a:prstGeom>
          <a:noFill/>
        </p:spPr>
        <p:txBody>
          <a:bodyPr>
            <a:spAutoFit/>
          </a:bodyPr>
          <a:lstStyle/>
          <a:p>
            <a:pPr>
              <a:defRPr/>
            </a:pPr>
            <a:r>
              <a:rPr lang="es-CL" sz="3300" b="1" i="1" dirty="0">
                <a:solidFill>
                  <a:schemeClr val="bg1"/>
                </a:solidFill>
                <a:effectLst>
                  <a:outerShdw blurRad="38100" dist="38100" dir="2700000" algn="tl">
                    <a:srgbClr val="000000">
                      <a:alpha val="43137"/>
                    </a:srgbClr>
                  </a:outerShdw>
                </a:effectLst>
              </a:rPr>
              <a:t>¿Qué me llevo</a:t>
            </a:r>
            <a:r>
              <a:rPr lang="es-CL" sz="3300" b="1"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4415074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5" name="Title 4">
            <a:extLst>
              <a:ext uri="{FF2B5EF4-FFF2-40B4-BE49-F238E27FC236}">
                <a16:creationId xmlns:a16="http://schemas.microsoft.com/office/drawing/2014/main" id="{8EA91A63-1219-190E-5140-93484988F6D2}"/>
              </a:ext>
            </a:extLst>
          </p:cNvPr>
          <p:cNvSpPr>
            <a:spLocks noGrp="1"/>
          </p:cNvSpPr>
          <p:nvPr>
            <p:ph type="ctrTitle"/>
          </p:nvPr>
        </p:nvSpPr>
        <p:spPr>
          <a:xfrm>
            <a:off x="2679527" y="1373234"/>
            <a:ext cx="3857004" cy="1763794"/>
          </a:xfrm>
        </p:spPr>
        <p:txBody>
          <a:bodyPr/>
          <a:lstStyle/>
          <a:p>
            <a:pPr marL="342900" indent="-342900" algn="l">
              <a:lnSpc>
                <a:spcPct val="90000"/>
              </a:lnSpc>
              <a:spcBef>
                <a:spcPts val="1000"/>
              </a:spcBef>
              <a:buFont typeface="Wingdings"/>
              <a:buChar char="v"/>
            </a:pPr>
            <a:r>
              <a:rPr lang="es-CL" sz="2000" dirty="0">
                <a:solidFill>
                  <a:schemeClr val="accent5">
                    <a:lumMod val="75000"/>
                  </a:schemeClr>
                </a:solidFill>
              </a:rPr>
              <a:t>¿Qué nos pasa con este video de la pandemia?</a:t>
            </a:r>
            <a:br>
              <a:rPr lang="es-CL" sz="2000" dirty="0">
                <a:solidFill>
                  <a:schemeClr val="accent5">
                    <a:lumMod val="75000"/>
                  </a:schemeClr>
                </a:solidFill>
              </a:rPr>
            </a:br>
            <a:endParaRPr lang="en-US" sz="2000" dirty="0">
              <a:solidFill>
                <a:schemeClr val="accent5">
                  <a:lumMod val="75000"/>
                </a:schemeClr>
              </a:solidFill>
            </a:endParaRPr>
          </a:p>
          <a:p>
            <a:pPr marL="342900" indent="-342900" algn="l">
              <a:lnSpc>
                <a:spcPct val="90000"/>
              </a:lnSpc>
              <a:spcBef>
                <a:spcPts val="1000"/>
              </a:spcBef>
              <a:buFont typeface="Wingdings"/>
              <a:buChar char="v"/>
            </a:pPr>
            <a:r>
              <a:rPr lang="es-CL" sz="2000" dirty="0">
                <a:solidFill>
                  <a:schemeClr val="accent5">
                    <a:lumMod val="50000"/>
                  </a:schemeClr>
                </a:solidFill>
              </a:rPr>
              <a:t>¿Cómo podemos contener a nuestros estudiantes?</a:t>
            </a:r>
            <a:endParaRPr lang="en-US" sz="2000" dirty="0">
              <a:solidFill>
                <a:schemeClr val="accent5">
                  <a:lumMod val="50000"/>
                </a:schemeClr>
              </a:solidFill>
            </a:endParaRPr>
          </a:p>
        </p:txBody>
      </p:sp>
    </p:spTree>
    <p:extLst>
      <p:ext uri="{BB962C8B-B14F-4D97-AF65-F5344CB8AC3E}">
        <p14:creationId xmlns:p14="http://schemas.microsoft.com/office/powerpoint/2010/main" val="1208583687"/>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1041150" y="643725"/>
            <a:ext cx="7061700" cy="699000"/>
          </a:xfrm>
          <a:prstGeom prst="rect">
            <a:avLst/>
          </a:prstGeom>
        </p:spPr>
        <p:txBody>
          <a:bodyPr spcFirstLastPara="1" wrap="square" lIns="0" tIns="0" rIns="0" bIns="0" anchor="ctr" anchorCtr="0">
            <a:noAutofit/>
          </a:bodyPr>
          <a:lstStyle/>
          <a:p>
            <a:r>
              <a:rPr lang="en" dirty="0"/>
              <a:t>REFLEXIONES: VUELTA A LA PRESENCIALIDAD</a:t>
            </a:r>
          </a:p>
        </p:txBody>
      </p:sp>
      <p:sp>
        <p:nvSpPr>
          <p:cNvPr id="106" name="Google Shape;106;p18"/>
          <p:cNvSpPr txBox="1">
            <a:spLocks noGrp="1"/>
          </p:cNvSpPr>
          <p:nvPr>
            <p:ph type="body" idx="1"/>
          </p:nvPr>
        </p:nvSpPr>
        <p:spPr>
          <a:xfrm>
            <a:off x="761405" y="1695453"/>
            <a:ext cx="7621040" cy="2828100"/>
          </a:xfrm>
          <a:prstGeom prst="rect">
            <a:avLst/>
          </a:prstGeom>
        </p:spPr>
        <p:txBody>
          <a:bodyPr spcFirstLastPara="1" wrap="square" lIns="0" tIns="0" rIns="0" bIns="0" anchor="t" anchorCtr="0">
            <a:noAutofit/>
          </a:bodyPr>
          <a:lstStyle/>
          <a:p>
            <a:pPr>
              <a:lnSpc>
                <a:spcPct val="90000"/>
              </a:lnSpc>
              <a:spcBef>
                <a:spcPts val="1000"/>
              </a:spcBef>
            </a:pPr>
            <a:r>
              <a:rPr lang="es-CL" dirty="0"/>
              <a:t>Falta de preparación en los establecimientos.</a:t>
            </a:r>
            <a:endParaRPr lang="en-US" dirty="0"/>
          </a:p>
          <a:p>
            <a:pPr>
              <a:lnSpc>
                <a:spcPct val="90000"/>
              </a:lnSpc>
              <a:spcBef>
                <a:spcPts val="1000"/>
              </a:spcBef>
            </a:pPr>
            <a:endParaRPr lang="es-CL" dirty="0"/>
          </a:p>
          <a:p>
            <a:pPr>
              <a:lnSpc>
                <a:spcPct val="90000"/>
              </a:lnSpc>
              <a:spcBef>
                <a:spcPts val="1000"/>
              </a:spcBef>
            </a:pPr>
            <a:r>
              <a:rPr lang="es-CL" dirty="0"/>
              <a:t>Sensación de incertidumbre y angustia propia del tiempo de pandemia se manifiesta con problemas de salud mental y aumento de la conflictividad y violencia en las escuelas.</a:t>
            </a:r>
            <a:endParaRPr lang="en" dirty="0"/>
          </a:p>
        </p:txBody>
      </p:sp>
      <p:sp>
        <p:nvSpPr>
          <p:cNvPr id="107" name="Google Shape;107;p18"/>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8</a:t>
            </a:fld>
            <a:endParaRPr/>
          </a:p>
        </p:txBody>
      </p:sp>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1041150" y="643725"/>
            <a:ext cx="7061700" cy="699000"/>
          </a:xfrm>
          <a:prstGeom prst="rect">
            <a:avLst/>
          </a:prstGeom>
        </p:spPr>
        <p:txBody>
          <a:bodyPr spcFirstLastPara="1" wrap="square" lIns="0" tIns="0" rIns="0" bIns="0" anchor="ctr" anchorCtr="0">
            <a:noAutofit/>
          </a:bodyPr>
          <a:lstStyle/>
          <a:p>
            <a:r>
              <a:rPr lang="en" dirty="0"/>
              <a:t>REFLEXIONES: VUELTA A LA PRESENCIALIDAD</a:t>
            </a:r>
          </a:p>
        </p:txBody>
      </p:sp>
      <p:sp>
        <p:nvSpPr>
          <p:cNvPr id="106" name="Google Shape;106;p18"/>
          <p:cNvSpPr txBox="1">
            <a:spLocks noGrp="1"/>
          </p:cNvSpPr>
          <p:nvPr>
            <p:ph type="body" idx="1"/>
          </p:nvPr>
        </p:nvSpPr>
        <p:spPr>
          <a:xfrm>
            <a:off x="737086" y="1196910"/>
            <a:ext cx="7456886" cy="3113850"/>
          </a:xfrm>
          <a:prstGeom prst="rect">
            <a:avLst/>
          </a:prstGeom>
        </p:spPr>
        <p:txBody>
          <a:bodyPr spcFirstLastPara="1" wrap="square" lIns="0" tIns="0" rIns="0" bIns="0" anchor="t" anchorCtr="0">
            <a:noAutofit/>
          </a:bodyPr>
          <a:lstStyle/>
          <a:p>
            <a:pPr marL="88900" indent="0">
              <a:lnSpc>
                <a:spcPct val="90000"/>
              </a:lnSpc>
              <a:spcBef>
                <a:spcPts val="1000"/>
              </a:spcBef>
              <a:buNone/>
            </a:pPr>
            <a:endParaRPr lang="es-CL" dirty="0"/>
          </a:p>
          <a:p>
            <a:pPr>
              <a:lnSpc>
                <a:spcPct val="90000"/>
              </a:lnSpc>
              <a:spcBef>
                <a:spcPts val="1000"/>
              </a:spcBef>
            </a:pPr>
            <a:r>
              <a:rPr lang="es-CL" dirty="0"/>
              <a:t>Bajo desarrollo de competencias emocionales en casas durante el encierro. Poca socialización de los niños.</a:t>
            </a:r>
            <a:endParaRPr lang="en-US" dirty="0"/>
          </a:p>
          <a:p>
            <a:pPr>
              <a:lnSpc>
                <a:spcPct val="90000"/>
              </a:lnSpc>
              <a:spcBef>
                <a:spcPts val="1000"/>
              </a:spcBef>
            </a:pPr>
            <a:endParaRPr lang="es-CL" dirty="0"/>
          </a:p>
          <a:p>
            <a:pPr>
              <a:lnSpc>
                <a:spcPct val="90000"/>
              </a:lnSpc>
              <a:spcBef>
                <a:spcPts val="1000"/>
              </a:spcBef>
            </a:pPr>
            <a:r>
              <a:rPr lang="es-CL" dirty="0"/>
              <a:t>Sensación de stress de los docentes y padres y apoderados que repercute </a:t>
            </a:r>
            <a:r>
              <a:rPr lang="es-CL"/>
              <a:t>en estudiantes.</a:t>
            </a:r>
            <a:endParaRPr lang="en-US" dirty="0"/>
          </a:p>
          <a:p>
            <a:pPr>
              <a:lnSpc>
                <a:spcPct val="90000"/>
              </a:lnSpc>
              <a:spcBef>
                <a:spcPts val="1000"/>
              </a:spcBef>
            </a:pPr>
            <a:endParaRPr lang="es-CL" dirty="0"/>
          </a:p>
        </p:txBody>
      </p:sp>
      <p:sp>
        <p:nvSpPr>
          <p:cNvPr id="107" name="Google Shape;107;p18"/>
          <p:cNvSpPr txBox="1">
            <a:spLocks noGrp="1"/>
          </p:cNvSpPr>
          <p:nvPr>
            <p:ph type="sldNum" idx="12"/>
          </p:nvPr>
        </p:nvSpPr>
        <p:spPr>
          <a:xfrm>
            <a:off x="4297650" y="4594800"/>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9</a:t>
            </a:fld>
            <a:endParaRPr/>
          </a:p>
        </p:txBody>
      </p:sp>
    </p:spTree>
    <p:extLst>
      <p:ext uri="{BB962C8B-B14F-4D97-AF65-F5344CB8AC3E}">
        <p14:creationId xmlns:p14="http://schemas.microsoft.com/office/powerpoint/2010/main" val="2121720351"/>
      </p:ext>
    </p:extLst>
  </p:cSld>
  <p:clrMapOvr>
    <a:masterClrMapping/>
  </p:clrMapOvr>
  <p:transition spd="slow">
    <p:wipe/>
  </p:transition>
</p:sld>
</file>

<file path=ppt/theme/theme1.xml><?xml version="1.0" encoding="utf-8"?>
<a:theme xmlns:a="http://schemas.openxmlformats.org/drawingml/2006/main" name="Norfolk template">
  <a:themeElements>
    <a:clrScheme name="Custom 347">
      <a:dk1>
        <a:srgbClr val="334147"/>
      </a:dk1>
      <a:lt1>
        <a:srgbClr val="FFFFFF"/>
      </a:lt1>
      <a:dk2>
        <a:srgbClr val="89918C"/>
      </a:dk2>
      <a:lt2>
        <a:srgbClr val="F5F6F0"/>
      </a:lt2>
      <a:accent1>
        <a:srgbClr val="6EA7BB"/>
      </a:accent1>
      <a:accent2>
        <a:srgbClr val="4988A7"/>
      </a:accent2>
      <a:accent3>
        <a:srgbClr val="025766"/>
      </a:accent3>
      <a:accent4>
        <a:srgbClr val="F6D2A2"/>
      </a:accent4>
      <a:accent5>
        <a:srgbClr val="C59F72"/>
      </a:accent5>
      <a:accent6>
        <a:srgbClr val="997545"/>
      </a:accent6>
      <a:hlink>
        <a:srgbClr val="02576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2664</Words>
  <Application>Microsoft Macintosh PowerPoint</Application>
  <PresentationFormat>Presentación en pantalla (16:9)</PresentationFormat>
  <Paragraphs>255</Paragraphs>
  <Slides>64</Slides>
  <Notes>33</Notes>
  <HiddenSlides>0</HiddenSlides>
  <MMClips>1</MMClips>
  <ScaleCrop>false</ScaleCrop>
  <HeadingPairs>
    <vt:vector size="6" baseType="variant">
      <vt:variant>
        <vt:lpstr>Fuentes usadas</vt:lpstr>
      </vt:variant>
      <vt:variant>
        <vt:i4>15</vt:i4>
      </vt:variant>
      <vt:variant>
        <vt:lpstr>Tema</vt:lpstr>
      </vt:variant>
      <vt:variant>
        <vt:i4>2</vt:i4>
      </vt:variant>
      <vt:variant>
        <vt:lpstr>Títulos de diapositiva</vt:lpstr>
      </vt:variant>
      <vt:variant>
        <vt:i4>64</vt:i4>
      </vt:variant>
    </vt:vector>
  </HeadingPairs>
  <TitlesOfParts>
    <vt:vector size="81" baseType="lpstr">
      <vt:lpstr>Arial MT</vt:lpstr>
      <vt:lpstr>Calibri</vt:lpstr>
      <vt:lpstr>Wingdings</vt:lpstr>
      <vt:lpstr>Montserrat Medium</vt:lpstr>
      <vt:lpstr>Lato Light</vt:lpstr>
      <vt:lpstr>Frank Ruhl Libre Light</vt:lpstr>
      <vt:lpstr>Times New Roman</vt:lpstr>
      <vt:lpstr>Arial</vt:lpstr>
      <vt:lpstr>Montserrat Light</vt:lpstr>
      <vt:lpstr>Montserrat</vt:lpstr>
      <vt:lpstr>Seaford Display</vt:lpstr>
      <vt:lpstr>Montserrat;600</vt:lpstr>
      <vt:lpstr>Fontana</vt:lpstr>
      <vt:lpstr>Frank Ruhl Libre</vt:lpstr>
      <vt:lpstr>Calibri Light</vt:lpstr>
      <vt:lpstr>Norfolk template</vt:lpstr>
      <vt:lpstr>Tema de Office</vt:lpstr>
      <vt:lpstr>Buen trato y Educación emocional:  dos desafíos para enfrentar la violencia en las escuelas </vt:lpstr>
      <vt:lpstr>Temas a tratar</vt:lpstr>
      <vt:lpstr>Presentación de PowerPoint</vt:lpstr>
      <vt:lpstr>Presentación de PowerPoint</vt:lpstr>
      <vt:lpstr>Reflexiones</vt:lpstr>
      <vt:lpstr>VIDEO</vt:lpstr>
      <vt:lpstr>¿Qué nos pasa con este video de la pandemia?  ¿Cómo podemos contener a nuestros estudiantes?</vt:lpstr>
      <vt:lpstr>REFLEXIONES: VUELTA A LA PRESENCIALIDAD</vt:lpstr>
      <vt:lpstr>REFLEXIONES: VUELTA A LA PRESENCIALIDAD</vt:lpstr>
      <vt:lpstr>No hay recetas, es un proceso gradual que debe asumir cada colegio desde su contexto, posibilidades y necesidades</vt:lpstr>
      <vt:lpstr>YOU CAN LSO SPLIT YOUR CONTENT</vt:lpstr>
      <vt:lpstr>Presentación de PowerPoint</vt:lpstr>
      <vt:lpstr>Presentación de PowerPoint</vt:lpstr>
      <vt:lpstr>Presentación de PowerPoint</vt:lpstr>
      <vt:lpstr>Posibles impactos de pandemia en Estudiantes</vt:lpstr>
      <vt:lpstr>Presentación de PowerPoint</vt:lpstr>
      <vt:lpstr>Presentación de PowerPoint</vt:lpstr>
      <vt:lpstr>Estrategias de contención a estudiantes </vt:lpstr>
      <vt:lpstr>Estrategias de contención a estudiantes </vt:lpstr>
      <vt:lpstr>Investigación Acciones de equipos de convivencia escolar en pandemia – Resultados (2021)</vt:lpstr>
      <vt:lpstr>Presentación de PowerPoint</vt:lpstr>
      <vt:lpstr>Acciones de equipos de convivencia escolar en pandemia - Resultados 2021</vt:lpstr>
      <vt:lpstr>Acciones de equipos de convivencia escolar en pandemia - Conclusiones</vt:lpstr>
      <vt:lpstr>Acciones de equipos de convivencia escolar en pandemia - Conclusiones</vt:lpstr>
      <vt:lpstr>Cultura de Buen trato</vt:lpstr>
      <vt:lpstr>Cultura de  Buen trato</vt:lpstr>
      <vt:lpstr>Cultura de Buen trato</vt:lpstr>
      <vt:lpstr>Estrategias para desarrollar el buen trato</vt:lpstr>
      <vt:lpstr>Presentación de PowerPoint</vt:lpstr>
      <vt:lpstr>Presentación de PowerPoint</vt:lpstr>
      <vt:lpstr>Presentación de PowerPoint</vt:lpstr>
      <vt:lpstr>Presentación de PowerPoint</vt:lpstr>
      <vt:lpstr>Presentación de PowerPoint</vt:lpstr>
      <vt:lpstr>Promocion de la Convivencia Escolar</vt:lpstr>
      <vt:lpstr>Dos maneras de entender la gestión de la convivencia</vt:lpstr>
      <vt:lpstr>Educación emocional</vt:lpstr>
      <vt:lpstr>¿CUÁNTO AFECTAN LAS EMOCIONES  NUESTRAS VIDAS?</vt:lpstr>
      <vt:lpstr>Presentación de PowerPoint</vt:lpstr>
      <vt:lpstr>Para favorecer un desarrollo afectivo:</vt:lpstr>
      <vt:lpstr>PROGRAMA DE EDUCACIÓN EMOCIONAL: BASE</vt:lpstr>
      <vt:lpstr>PROGRAMA DE EDUCACIÓN EMOCIONAL: BASE</vt:lpstr>
      <vt:lpstr>COMPETENCIAS EMOCIONALES </vt:lpstr>
      <vt:lpstr>COMPETENCIAS EMOCIONALES </vt:lpstr>
      <vt:lpstr>VIOLENCIA ESCOLAR</vt:lpstr>
      <vt:lpstr>1. TRANSITION HEADLINE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Diferenciar</vt:lpstr>
      <vt:lpstr>Bullying</vt:lpstr>
      <vt:lpstr>Presentación de PowerPoint</vt:lpstr>
      <vt:lpstr>Presentación de PowerPoint</vt:lpstr>
      <vt:lpstr>Enfrentamiento de violencia</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Buen trato y educación emocional: dos desafíos para enfrentar la violencia en la escuelas </dc:title>
  <cp:lastModifiedBy>prhp.2020@outlook.com</cp:lastModifiedBy>
  <cp:revision>1230</cp:revision>
  <dcterms:modified xsi:type="dcterms:W3CDTF">2022-06-01T16:08:15Z</dcterms:modified>
</cp:coreProperties>
</file>